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7" r:id="rId2"/>
    <p:sldMasterId id="2147483747" r:id="rId3"/>
  </p:sldMasterIdLst>
  <p:notesMasterIdLst>
    <p:notesMasterId r:id="rId20"/>
  </p:notesMasterIdLst>
  <p:handoutMasterIdLst>
    <p:handoutMasterId r:id="rId21"/>
  </p:handoutMasterIdLst>
  <p:sldIdLst>
    <p:sldId id="307" r:id="rId4"/>
    <p:sldId id="327" r:id="rId5"/>
    <p:sldId id="353" r:id="rId6"/>
    <p:sldId id="354" r:id="rId7"/>
    <p:sldId id="355" r:id="rId8"/>
    <p:sldId id="311" r:id="rId9"/>
    <p:sldId id="329" r:id="rId10"/>
    <p:sldId id="333" r:id="rId11"/>
    <p:sldId id="351" r:id="rId12"/>
    <p:sldId id="350" r:id="rId13"/>
    <p:sldId id="348" r:id="rId14"/>
    <p:sldId id="357" r:id="rId15"/>
    <p:sldId id="358" r:id="rId16"/>
    <p:sldId id="344" r:id="rId17"/>
    <p:sldId id="347" r:id="rId18"/>
    <p:sldId id="325"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591"/>
    <a:srgbClr val="288DC2"/>
    <a:srgbClr val="7F9E3F"/>
    <a:srgbClr val="4D4D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3284" autoAdjust="0"/>
  </p:normalViewPr>
  <p:slideViewPr>
    <p:cSldViewPr snapToGrid="0">
      <p:cViewPr varScale="1">
        <p:scale>
          <a:sx n="100" d="100"/>
          <a:sy n="100" d="100"/>
        </p:scale>
        <p:origin x="214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Physical Activities</c:v>
                </c:pt>
              </c:strCache>
            </c:strRef>
          </c:tx>
          <c:spPr>
            <a:solidFill>
              <a:srgbClr val="00B050"/>
            </a:solidFill>
          </c:spPr>
          <c:invertIfNegative val="0"/>
          <c:dPt>
            <c:idx val="0"/>
            <c:invertIfNegative val="0"/>
            <c:bubble3D val="0"/>
            <c:spPr>
              <a:solidFill>
                <a:schemeClr val="tx2"/>
              </a:solidFill>
            </c:spPr>
            <c:extLst>
              <c:ext xmlns:c16="http://schemas.microsoft.com/office/drawing/2014/chart" uri="{C3380CC4-5D6E-409C-BE32-E72D297353CC}">
                <c16:uniqueId val="{00000001-903F-4E81-B22C-DC0BDF2AA06B}"/>
              </c:ext>
            </c:extLst>
          </c:dPt>
          <c:dPt>
            <c:idx val="1"/>
            <c:invertIfNegative val="0"/>
            <c:bubble3D val="0"/>
            <c:spPr>
              <a:solidFill>
                <a:schemeClr val="accent1"/>
              </a:solidFill>
            </c:spPr>
            <c:extLst>
              <c:ext xmlns:c16="http://schemas.microsoft.com/office/drawing/2014/chart" uri="{C3380CC4-5D6E-409C-BE32-E72D297353CC}">
                <c16:uniqueId val="{00000003-903F-4E81-B22C-DC0BDF2AA06B}"/>
              </c:ext>
            </c:extLst>
          </c:dPt>
          <c:dPt>
            <c:idx val="2"/>
            <c:invertIfNegative val="0"/>
            <c:bubble3D val="0"/>
            <c:spPr>
              <a:solidFill>
                <a:schemeClr val="accent2"/>
              </a:solidFill>
            </c:spPr>
            <c:extLst>
              <c:ext xmlns:c16="http://schemas.microsoft.com/office/drawing/2014/chart" uri="{C3380CC4-5D6E-409C-BE32-E72D297353CC}">
                <c16:uniqueId val="{00000005-903F-4E81-B22C-DC0BDF2AA06B}"/>
              </c:ext>
            </c:extLst>
          </c:dPt>
          <c:dPt>
            <c:idx val="3"/>
            <c:invertIfNegative val="0"/>
            <c:bubble3D val="0"/>
            <c:spPr>
              <a:solidFill>
                <a:schemeClr val="accent3"/>
              </a:solidFill>
            </c:spPr>
            <c:extLst>
              <c:ext xmlns:c16="http://schemas.microsoft.com/office/drawing/2014/chart" uri="{C3380CC4-5D6E-409C-BE32-E72D297353CC}">
                <c16:uniqueId val="{00000007-903F-4E81-B22C-DC0BDF2AA06B}"/>
              </c:ext>
            </c:extLst>
          </c:dPt>
          <c:dPt>
            <c:idx val="4"/>
            <c:invertIfNegative val="0"/>
            <c:bubble3D val="0"/>
            <c:spPr>
              <a:solidFill>
                <a:schemeClr val="accent4"/>
              </a:solidFill>
            </c:spPr>
            <c:extLst>
              <c:ext xmlns:c16="http://schemas.microsoft.com/office/drawing/2014/chart" uri="{C3380CC4-5D6E-409C-BE32-E72D297353CC}">
                <c16:uniqueId val="{00000009-903F-4E81-B22C-DC0BDF2AA06B}"/>
              </c:ext>
            </c:extLst>
          </c:dPt>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3F-4E81-B22C-DC0BDF2AA06B}"/>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Walking</c:v>
                </c:pt>
                <c:pt idx="1">
                  <c:v>Other</c:v>
                </c:pt>
                <c:pt idx="2">
                  <c:v>Running</c:v>
                </c:pt>
                <c:pt idx="3">
                  <c:v>Gardening</c:v>
                </c:pt>
                <c:pt idx="4">
                  <c:v>Weight Lifting</c:v>
                </c:pt>
              </c:strCache>
            </c:strRef>
          </c:cat>
          <c:val>
            <c:numRef>
              <c:f>Sheet1!$B$2:$B$6</c:f>
              <c:numCache>
                <c:formatCode>General</c:formatCode>
                <c:ptCount val="5"/>
                <c:pt idx="0">
                  <c:v>54.6</c:v>
                </c:pt>
                <c:pt idx="1">
                  <c:v>24.4</c:v>
                </c:pt>
                <c:pt idx="2">
                  <c:v>11.9</c:v>
                </c:pt>
                <c:pt idx="3">
                  <c:v>4.3</c:v>
                </c:pt>
                <c:pt idx="4">
                  <c:v>4.8</c:v>
                </c:pt>
              </c:numCache>
            </c:numRef>
          </c:val>
          <c:extLst>
            <c:ext xmlns:c16="http://schemas.microsoft.com/office/drawing/2014/chart" uri="{C3380CC4-5D6E-409C-BE32-E72D297353CC}">
              <c16:uniqueId val="{0000000A-903F-4E81-B22C-DC0BDF2AA06B}"/>
            </c:ext>
          </c:extLst>
        </c:ser>
        <c:dLbls>
          <c:showLegendKey val="0"/>
          <c:showVal val="0"/>
          <c:showCatName val="0"/>
          <c:showSerName val="0"/>
          <c:showPercent val="0"/>
          <c:showBubbleSize val="0"/>
        </c:dLbls>
        <c:gapWidth val="150"/>
        <c:axId val="2139412088"/>
        <c:axId val="2139687912"/>
      </c:barChart>
      <c:catAx>
        <c:axId val="2139412088"/>
        <c:scaling>
          <c:orientation val="minMax"/>
        </c:scaling>
        <c:delete val="0"/>
        <c:axPos val="b"/>
        <c:numFmt formatCode="General" sourceLinked="0"/>
        <c:majorTickMark val="out"/>
        <c:minorTickMark val="none"/>
        <c:tickLblPos val="nextTo"/>
        <c:crossAx val="2139687912"/>
        <c:crosses val="autoZero"/>
        <c:auto val="1"/>
        <c:lblAlgn val="ctr"/>
        <c:lblOffset val="100"/>
        <c:noMultiLvlLbl val="0"/>
      </c:catAx>
      <c:valAx>
        <c:axId val="2139687912"/>
        <c:scaling>
          <c:orientation val="minMax"/>
          <c:max val="55"/>
          <c:min val="0"/>
        </c:scaling>
        <c:delete val="0"/>
        <c:axPos val="l"/>
        <c:majorGridlines>
          <c:spPr>
            <a:ln>
              <a:noFill/>
            </a:ln>
          </c:spPr>
        </c:majorGridlines>
        <c:numFmt formatCode="General" sourceLinked="1"/>
        <c:majorTickMark val="out"/>
        <c:minorTickMark val="none"/>
        <c:tickLblPos val="nextTo"/>
        <c:crossAx val="21394120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1014F-EB00-439C-907E-AE3B56B27701}" type="doc">
      <dgm:prSet loTypeId="urn:microsoft.com/office/officeart/2009/3/layout/DescendingProcess" loCatId="process" qsTypeId="urn:microsoft.com/office/officeart/2005/8/quickstyle/simple4" qsCatId="simple" csTypeId="urn:microsoft.com/office/officeart/2005/8/colors/colorful1" csCatId="colorful" phldr="1"/>
      <dgm:spPr/>
      <dgm:t>
        <a:bodyPr/>
        <a:lstStyle/>
        <a:p>
          <a:endParaRPr lang="en-US"/>
        </a:p>
      </dgm:t>
    </dgm:pt>
    <dgm:pt modelId="{89C79389-A44B-4D1B-A5AA-A3241F65E11F}">
      <dgm:prSet phldrT="[Text]" custT="1"/>
      <dgm:spPr/>
      <dgm:t>
        <a:bodyPr/>
        <a:lstStyle/>
        <a:p>
          <a:r>
            <a:rPr lang="en-US" sz="2000" dirty="0">
              <a:solidFill>
                <a:schemeClr val="bg1">
                  <a:lumMod val="50000"/>
                </a:schemeClr>
              </a:solidFill>
              <a:latin typeface="Arial" panose="020B0604020202020204" pitchFamily="34" charset="0"/>
              <a:cs typeface="Arial" panose="020B0604020202020204" pitchFamily="34" charset="0"/>
            </a:rPr>
            <a:t>Overweight/Obesity</a:t>
          </a:r>
        </a:p>
      </dgm:t>
    </dgm:pt>
    <dgm:pt modelId="{B382BE81-4881-4C15-973F-8FBD7CA0C8F8}" type="parTrans" cxnId="{4AB0F79B-7523-47BC-A0C2-C9CA60065E18}">
      <dgm:prSet/>
      <dgm:spPr/>
      <dgm:t>
        <a:bodyPr/>
        <a:lstStyle/>
        <a:p>
          <a:endParaRPr lang="en-US"/>
        </a:p>
      </dgm:t>
    </dgm:pt>
    <dgm:pt modelId="{889E2903-6499-4C19-BA64-A695265482D5}" type="sibTrans" cxnId="{4AB0F79B-7523-47BC-A0C2-C9CA60065E18}">
      <dgm:prSet/>
      <dgm:spPr/>
      <dgm:t>
        <a:bodyPr/>
        <a:lstStyle/>
        <a:p>
          <a:endParaRPr lang="en-US"/>
        </a:p>
      </dgm:t>
    </dgm:pt>
    <dgm:pt modelId="{C7CFBC3C-202D-44B0-A0CB-DBA2C41CD60E}">
      <dgm:prSet phldrT="[Text]" custT="1"/>
      <dgm:spPr/>
      <dgm:t>
        <a:bodyPr/>
        <a:lstStyle/>
        <a:p>
          <a:r>
            <a:rPr lang="en-US" sz="2000" dirty="0">
              <a:solidFill>
                <a:schemeClr val="bg1">
                  <a:lumMod val="50000"/>
                </a:schemeClr>
              </a:solidFill>
              <a:latin typeface="Arial" panose="020B0604020202020204" pitchFamily="34" charset="0"/>
              <a:cs typeface="Arial" panose="020B0604020202020204" pitchFamily="34" charset="0"/>
            </a:rPr>
            <a:t>Heart Disease</a:t>
          </a:r>
        </a:p>
      </dgm:t>
    </dgm:pt>
    <dgm:pt modelId="{28D4A0EF-C03D-465D-95DF-9B11EDFC01D7}" type="parTrans" cxnId="{6326346F-A476-43B8-8D1F-B6766BCCDE08}">
      <dgm:prSet/>
      <dgm:spPr/>
      <dgm:t>
        <a:bodyPr/>
        <a:lstStyle/>
        <a:p>
          <a:endParaRPr lang="en-US"/>
        </a:p>
      </dgm:t>
    </dgm:pt>
    <dgm:pt modelId="{AD6845C4-FD06-4A42-AF2E-F097BBB70104}" type="sibTrans" cxnId="{6326346F-A476-43B8-8D1F-B6766BCCDE08}">
      <dgm:prSet/>
      <dgm:spPr/>
      <dgm:t>
        <a:bodyPr/>
        <a:lstStyle/>
        <a:p>
          <a:endParaRPr lang="en-US"/>
        </a:p>
      </dgm:t>
    </dgm:pt>
    <dgm:pt modelId="{DB6C8098-94B0-4D53-9A41-4251126E3C4B}">
      <dgm:prSet phldrT="[Text]" custT="1"/>
      <dgm:spPr/>
      <dgm:t>
        <a:bodyPr/>
        <a:lstStyle/>
        <a:p>
          <a:r>
            <a:rPr lang="en-US" sz="2000" dirty="0">
              <a:solidFill>
                <a:schemeClr val="bg1">
                  <a:lumMod val="50000"/>
                </a:schemeClr>
              </a:solidFill>
              <a:latin typeface="Arial" panose="020B0604020202020204" pitchFamily="34" charset="0"/>
              <a:cs typeface="Arial" panose="020B0604020202020204" pitchFamily="34" charset="0"/>
            </a:rPr>
            <a:t>Type II Diabetes</a:t>
          </a:r>
        </a:p>
      </dgm:t>
    </dgm:pt>
    <dgm:pt modelId="{FA2ECAB0-11FB-4B8A-A78F-038AA6F562F3}" type="parTrans" cxnId="{46E729F4-6835-4009-8CF6-7B25D0072B41}">
      <dgm:prSet/>
      <dgm:spPr/>
      <dgm:t>
        <a:bodyPr/>
        <a:lstStyle/>
        <a:p>
          <a:endParaRPr lang="en-US"/>
        </a:p>
      </dgm:t>
    </dgm:pt>
    <dgm:pt modelId="{31219469-5054-4489-BEA1-68BB9A0F5F48}" type="sibTrans" cxnId="{46E729F4-6835-4009-8CF6-7B25D0072B41}">
      <dgm:prSet/>
      <dgm:spPr/>
      <dgm:t>
        <a:bodyPr/>
        <a:lstStyle/>
        <a:p>
          <a:endParaRPr lang="en-US"/>
        </a:p>
      </dgm:t>
    </dgm:pt>
    <dgm:pt modelId="{B0C59129-E323-4669-B777-4481086EA535}">
      <dgm:prSet phldrT="[Text]" custT="1"/>
      <dgm:spPr/>
      <dgm:t>
        <a:bodyPr/>
        <a:lstStyle/>
        <a:p>
          <a:r>
            <a:rPr lang="en-US" sz="2000" dirty="0">
              <a:solidFill>
                <a:schemeClr val="bg1">
                  <a:lumMod val="50000"/>
                </a:schemeClr>
              </a:solidFill>
              <a:latin typeface="Arial" panose="020B0604020202020204" pitchFamily="34" charset="0"/>
              <a:cs typeface="Arial" panose="020B0604020202020204" pitchFamily="34" charset="0"/>
            </a:rPr>
            <a:t>Stroke</a:t>
          </a:r>
        </a:p>
      </dgm:t>
    </dgm:pt>
    <dgm:pt modelId="{DF5C99CC-0D11-4919-A6AB-7D8B9803493A}" type="parTrans" cxnId="{FB1F46C6-8E22-466A-9075-1B55500600F9}">
      <dgm:prSet/>
      <dgm:spPr/>
      <dgm:t>
        <a:bodyPr/>
        <a:lstStyle/>
        <a:p>
          <a:endParaRPr lang="en-US"/>
        </a:p>
      </dgm:t>
    </dgm:pt>
    <dgm:pt modelId="{ED3946EA-E9F0-4C44-9165-BBC89B6D5DA5}" type="sibTrans" cxnId="{FB1F46C6-8E22-466A-9075-1B55500600F9}">
      <dgm:prSet/>
      <dgm:spPr/>
      <dgm:t>
        <a:bodyPr/>
        <a:lstStyle/>
        <a:p>
          <a:endParaRPr lang="en-US"/>
        </a:p>
      </dgm:t>
    </dgm:pt>
    <dgm:pt modelId="{77A43A8F-9283-42E0-9854-6B50E68EE347}">
      <dgm:prSet phldrT="[Text]" custT="1"/>
      <dgm:spPr/>
      <dgm:t>
        <a:bodyPr/>
        <a:lstStyle/>
        <a:p>
          <a:r>
            <a:rPr lang="en-US" sz="2000" dirty="0">
              <a:solidFill>
                <a:schemeClr val="bg1">
                  <a:lumMod val="50000"/>
                </a:schemeClr>
              </a:solidFill>
              <a:latin typeface="Arial" panose="020B0604020202020204" pitchFamily="34" charset="0"/>
              <a:cs typeface="Arial" panose="020B0604020202020204" pitchFamily="34" charset="0"/>
            </a:rPr>
            <a:t>Colon/Breast Cancer</a:t>
          </a:r>
        </a:p>
      </dgm:t>
    </dgm:pt>
    <dgm:pt modelId="{2D4A275C-3126-4ADD-A0FA-B55D8696E049}" type="parTrans" cxnId="{BEC05E17-D9AC-463C-917C-7B97CDC01AB0}">
      <dgm:prSet/>
      <dgm:spPr/>
      <dgm:t>
        <a:bodyPr/>
        <a:lstStyle/>
        <a:p>
          <a:endParaRPr lang="en-US"/>
        </a:p>
      </dgm:t>
    </dgm:pt>
    <dgm:pt modelId="{83E6419E-5EF3-4479-B772-6163ACBE5DF5}" type="sibTrans" cxnId="{BEC05E17-D9AC-463C-917C-7B97CDC01AB0}">
      <dgm:prSet/>
      <dgm:spPr/>
      <dgm:t>
        <a:bodyPr/>
        <a:lstStyle/>
        <a:p>
          <a:endParaRPr lang="en-US"/>
        </a:p>
      </dgm:t>
    </dgm:pt>
    <dgm:pt modelId="{0B452642-B4C6-4241-BEDB-10743B076AC5}" type="pres">
      <dgm:prSet presAssocID="{F481014F-EB00-439C-907E-AE3B56B27701}" presName="Name0" presStyleCnt="0">
        <dgm:presLayoutVars>
          <dgm:chMax val="7"/>
          <dgm:chPref val="5"/>
        </dgm:presLayoutVars>
      </dgm:prSet>
      <dgm:spPr/>
    </dgm:pt>
    <dgm:pt modelId="{262D7FF7-C178-4193-843E-AB015D4E7D1E}" type="pres">
      <dgm:prSet presAssocID="{F481014F-EB00-439C-907E-AE3B56B27701}" presName="arrowNode" presStyleLbl="node1" presStyleIdx="0" presStyleCnt="1"/>
      <dgm:spPr/>
    </dgm:pt>
    <dgm:pt modelId="{CC304BD5-1FE0-4D9A-A9EC-E0A2A67E4075}" type="pres">
      <dgm:prSet presAssocID="{89C79389-A44B-4D1B-A5AA-A3241F65E11F}" presName="txNode1" presStyleLbl="revTx" presStyleIdx="0" presStyleCnt="5" custScaleX="133415" custScaleY="53320" custLinFactX="52703" custLinFactY="52344" custLinFactNeighborX="100000" custLinFactNeighborY="100000">
        <dgm:presLayoutVars>
          <dgm:bulletEnabled val="1"/>
        </dgm:presLayoutVars>
      </dgm:prSet>
      <dgm:spPr/>
    </dgm:pt>
    <dgm:pt modelId="{7A879133-818A-4811-8D03-C796609C02E5}" type="pres">
      <dgm:prSet presAssocID="{C7CFBC3C-202D-44B0-A0CB-DBA2C41CD60E}" presName="txNode2" presStyleLbl="revTx" presStyleIdx="1" presStyleCnt="5" custLinFactNeighborX="-17256" custLinFactNeighborY="-48379">
        <dgm:presLayoutVars>
          <dgm:bulletEnabled val="1"/>
        </dgm:presLayoutVars>
      </dgm:prSet>
      <dgm:spPr/>
    </dgm:pt>
    <dgm:pt modelId="{EC301616-FDF6-4FB0-8D6D-B4AFEC641A4D}" type="pres">
      <dgm:prSet presAssocID="{AD6845C4-FD06-4A42-AF2E-F097BBB70104}" presName="dotNode2" presStyleCnt="0"/>
      <dgm:spPr/>
    </dgm:pt>
    <dgm:pt modelId="{AEE45E15-6BA0-4EE4-A8E3-86B249632F98}" type="pres">
      <dgm:prSet presAssocID="{AD6845C4-FD06-4A42-AF2E-F097BBB70104}" presName="dotRepeatNode" presStyleLbl="fgShp" presStyleIdx="0" presStyleCnt="3"/>
      <dgm:spPr/>
    </dgm:pt>
    <dgm:pt modelId="{9BCFDBDA-B2D6-46C1-A0AA-209BE41FB13A}" type="pres">
      <dgm:prSet presAssocID="{DB6C8098-94B0-4D53-9A41-4251126E3C4B}" presName="txNode3" presStyleLbl="revTx" presStyleIdx="2" presStyleCnt="5" custLinFactNeighborX="-22806" custLinFactNeighborY="-17994">
        <dgm:presLayoutVars>
          <dgm:bulletEnabled val="1"/>
        </dgm:presLayoutVars>
      </dgm:prSet>
      <dgm:spPr/>
    </dgm:pt>
    <dgm:pt modelId="{2A50EECE-2B6B-4460-89D1-EDC0A2E862BA}" type="pres">
      <dgm:prSet presAssocID="{31219469-5054-4489-BEA1-68BB9A0F5F48}" presName="dotNode3" presStyleCnt="0"/>
      <dgm:spPr/>
    </dgm:pt>
    <dgm:pt modelId="{1E2EE378-5E78-4032-B9C7-3B95C92B8CDF}" type="pres">
      <dgm:prSet presAssocID="{31219469-5054-4489-BEA1-68BB9A0F5F48}" presName="dotRepeatNode" presStyleLbl="fgShp" presStyleIdx="1" presStyleCnt="3"/>
      <dgm:spPr/>
    </dgm:pt>
    <dgm:pt modelId="{96EE6538-5551-4891-863C-F62CC05C3DC1}" type="pres">
      <dgm:prSet presAssocID="{B0C59129-E323-4669-B777-4481086EA535}" presName="txNode4" presStyleLbl="revTx" presStyleIdx="3" presStyleCnt="5" custLinFactNeighborX="-9229" custLinFactNeighborY="-61101">
        <dgm:presLayoutVars>
          <dgm:bulletEnabled val="1"/>
        </dgm:presLayoutVars>
      </dgm:prSet>
      <dgm:spPr/>
    </dgm:pt>
    <dgm:pt modelId="{DDB0E9AE-ACDD-41B6-81E7-65061505E06B}" type="pres">
      <dgm:prSet presAssocID="{ED3946EA-E9F0-4C44-9165-BBC89B6D5DA5}" presName="dotNode4" presStyleCnt="0"/>
      <dgm:spPr/>
    </dgm:pt>
    <dgm:pt modelId="{A43FD11B-8CD0-4823-BCD2-07B589CFDECF}" type="pres">
      <dgm:prSet presAssocID="{ED3946EA-E9F0-4C44-9165-BBC89B6D5DA5}" presName="dotRepeatNode" presStyleLbl="fgShp" presStyleIdx="2" presStyleCnt="3"/>
      <dgm:spPr/>
    </dgm:pt>
    <dgm:pt modelId="{4D172691-BD3B-4F63-A36B-360031E3D585}" type="pres">
      <dgm:prSet presAssocID="{77A43A8F-9283-42E0-9854-6B50E68EE347}" presName="txNode5" presStyleLbl="revTx" presStyleIdx="4" presStyleCnt="5" custScaleX="113451" custLinFactY="-100000" custLinFactNeighborX="-97559" custLinFactNeighborY="-100235">
        <dgm:presLayoutVars>
          <dgm:bulletEnabled val="1"/>
        </dgm:presLayoutVars>
      </dgm:prSet>
      <dgm:spPr/>
    </dgm:pt>
  </dgm:ptLst>
  <dgm:cxnLst>
    <dgm:cxn modelId="{7C05D8FC-4C99-4128-BC02-9DF2E84A536C}" type="presOf" srcId="{C7CFBC3C-202D-44B0-A0CB-DBA2C41CD60E}" destId="{7A879133-818A-4811-8D03-C796609C02E5}" srcOrd="0" destOrd="0" presId="urn:microsoft.com/office/officeart/2009/3/layout/DescendingProcess"/>
    <dgm:cxn modelId="{61C2FB51-CD82-4E35-86D9-85B4ADAACB13}" type="presOf" srcId="{77A43A8F-9283-42E0-9854-6B50E68EE347}" destId="{4D172691-BD3B-4F63-A36B-360031E3D585}" srcOrd="0" destOrd="0" presId="urn:microsoft.com/office/officeart/2009/3/layout/DescendingProcess"/>
    <dgm:cxn modelId="{46E729F4-6835-4009-8CF6-7B25D0072B41}" srcId="{F481014F-EB00-439C-907E-AE3B56B27701}" destId="{DB6C8098-94B0-4D53-9A41-4251126E3C4B}" srcOrd="2" destOrd="0" parTransId="{FA2ECAB0-11FB-4B8A-A78F-038AA6F562F3}" sibTransId="{31219469-5054-4489-BEA1-68BB9A0F5F48}"/>
    <dgm:cxn modelId="{6326346F-A476-43B8-8D1F-B6766BCCDE08}" srcId="{F481014F-EB00-439C-907E-AE3B56B27701}" destId="{C7CFBC3C-202D-44B0-A0CB-DBA2C41CD60E}" srcOrd="1" destOrd="0" parTransId="{28D4A0EF-C03D-465D-95DF-9B11EDFC01D7}" sibTransId="{AD6845C4-FD06-4A42-AF2E-F097BBB70104}"/>
    <dgm:cxn modelId="{93950F9A-E9AC-430B-A87A-7B3AEED54ED6}" type="presOf" srcId="{AD6845C4-FD06-4A42-AF2E-F097BBB70104}" destId="{AEE45E15-6BA0-4EE4-A8E3-86B249632F98}" srcOrd="0" destOrd="0" presId="urn:microsoft.com/office/officeart/2009/3/layout/DescendingProcess"/>
    <dgm:cxn modelId="{8CDE4832-EFDB-4929-A75A-02995E804435}" type="presOf" srcId="{F481014F-EB00-439C-907E-AE3B56B27701}" destId="{0B452642-B4C6-4241-BEDB-10743B076AC5}" srcOrd="0" destOrd="0" presId="urn:microsoft.com/office/officeart/2009/3/layout/DescendingProcess"/>
    <dgm:cxn modelId="{FB1F46C6-8E22-466A-9075-1B55500600F9}" srcId="{F481014F-EB00-439C-907E-AE3B56B27701}" destId="{B0C59129-E323-4669-B777-4481086EA535}" srcOrd="3" destOrd="0" parTransId="{DF5C99CC-0D11-4919-A6AB-7D8B9803493A}" sibTransId="{ED3946EA-E9F0-4C44-9165-BBC89B6D5DA5}"/>
    <dgm:cxn modelId="{DF5C5CCE-666E-4905-9DC0-DA59B8E404B5}" type="presOf" srcId="{31219469-5054-4489-BEA1-68BB9A0F5F48}" destId="{1E2EE378-5E78-4032-B9C7-3B95C92B8CDF}" srcOrd="0" destOrd="0" presId="urn:microsoft.com/office/officeart/2009/3/layout/DescendingProcess"/>
    <dgm:cxn modelId="{010CCFE6-C572-4E19-9EF7-579B3A801D14}" type="presOf" srcId="{89C79389-A44B-4D1B-A5AA-A3241F65E11F}" destId="{CC304BD5-1FE0-4D9A-A9EC-E0A2A67E4075}" srcOrd="0" destOrd="0" presId="urn:microsoft.com/office/officeart/2009/3/layout/DescendingProcess"/>
    <dgm:cxn modelId="{BEC05E17-D9AC-463C-917C-7B97CDC01AB0}" srcId="{F481014F-EB00-439C-907E-AE3B56B27701}" destId="{77A43A8F-9283-42E0-9854-6B50E68EE347}" srcOrd="4" destOrd="0" parTransId="{2D4A275C-3126-4ADD-A0FA-B55D8696E049}" sibTransId="{83E6419E-5EF3-4479-B772-6163ACBE5DF5}"/>
    <dgm:cxn modelId="{4AB0F79B-7523-47BC-A0C2-C9CA60065E18}" srcId="{F481014F-EB00-439C-907E-AE3B56B27701}" destId="{89C79389-A44B-4D1B-A5AA-A3241F65E11F}" srcOrd="0" destOrd="0" parTransId="{B382BE81-4881-4C15-973F-8FBD7CA0C8F8}" sibTransId="{889E2903-6499-4C19-BA64-A695265482D5}"/>
    <dgm:cxn modelId="{8E117CE6-9E3D-4EE5-BF22-E817E5945ECF}" type="presOf" srcId="{DB6C8098-94B0-4D53-9A41-4251126E3C4B}" destId="{9BCFDBDA-B2D6-46C1-A0AA-209BE41FB13A}" srcOrd="0" destOrd="0" presId="urn:microsoft.com/office/officeart/2009/3/layout/DescendingProcess"/>
    <dgm:cxn modelId="{EEB4039B-47C9-4C34-B79A-B0D119C02520}" type="presOf" srcId="{ED3946EA-E9F0-4C44-9165-BBC89B6D5DA5}" destId="{A43FD11B-8CD0-4823-BCD2-07B589CFDECF}" srcOrd="0" destOrd="0" presId="urn:microsoft.com/office/officeart/2009/3/layout/DescendingProcess"/>
    <dgm:cxn modelId="{4E6E6702-68CE-41B3-8CA7-128448D79949}" type="presOf" srcId="{B0C59129-E323-4669-B777-4481086EA535}" destId="{96EE6538-5551-4891-863C-F62CC05C3DC1}" srcOrd="0" destOrd="0" presId="urn:microsoft.com/office/officeart/2009/3/layout/DescendingProcess"/>
    <dgm:cxn modelId="{7BBB22D2-E673-48B8-83EC-7EE4820049FA}" type="presParOf" srcId="{0B452642-B4C6-4241-BEDB-10743B076AC5}" destId="{262D7FF7-C178-4193-843E-AB015D4E7D1E}" srcOrd="0" destOrd="0" presId="urn:microsoft.com/office/officeart/2009/3/layout/DescendingProcess"/>
    <dgm:cxn modelId="{79CB3CDB-F676-4D76-BA5F-A5AE44191B65}" type="presParOf" srcId="{0B452642-B4C6-4241-BEDB-10743B076AC5}" destId="{CC304BD5-1FE0-4D9A-A9EC-E0A2A67E4075}" srcOrd="1" destOrd="0" presId="urn:microsoft.com/office/officeart/2009/3/layout/DescendingProcess"/>
    <dgm:cxn modelId="{8160989D-7407-4F10-9C3D-2CD6E92A1A98}" type="presParOf" srcId="{0B452642-B4C6-4241-BEDB-10743B076AC5}" destId="{7A879133-818A-4811-8D03-C796609C02E5}" srcOrd="2" destOrd="0" presId="urn:microsoft.com/office/officeart/2009/3/layout/DescendingProcess"/>
    <dgm:cxn modelId="{D05FCCDF-8D30-451B-A375-995503180A22}" type="presParOf" srcId="{0B452642-B4C6-4241-BEDB-10743B076AC5}" destId="{EC301616-FDF6-4FB0-8D6D-B4AFEC641A4D}" srcOrd="3" destOrd="0" presId="urn:microsoft.com/office/officeart/2009/3/layout/DescendingProcess"/>
    <dgm:cxn modelId="{EBD1F731-9986-4335-A282-C00D74F5CF49}" type="presParOf" srcId="{EC301616-FDF6-4FB0-8D6D-B4AFEC641A4D}" destId="{AEE45E15-6BA0-4EE4-A8E3-86B249632F98}" srcOrd="0" destOrd="0" presId="urn:microsoft.com/office/officeart/2009/3/layout/DescendingProcess"/>
    <dgm:cxn modelId="{5E1F0E8D-546E-4B72-82B2-A897F128470C}" type="presParOf" srcId="{0B452642-B4C6-4241-BEDB-10743B076AC5}" destId="{9BCFDBDA-B2D6-46C1-A0AA-209BE41FB13A}" srcOrd="4" destOrd="0" presId="urn:microsoft.com/office/officeart/2009/3/layout/DescendingProcess"/>
    <dgm:cxn modelId="{A2214F96-5962-4044-8E04-4CD05537BEDA}" type="presParOf" srcId="{0B452642-B4C6-4241-BEDB-10743B076AC5}" destId="{2A50EECE-2B6B-4460-89D1-EDC0A2E862BA}" srcOrd="5" destOrd="0" presId="urn:microsoft.com/office/officeart/2009/3/layout/DescendingProcess"/>
    <dgm:cxn modelId="{FFCC81BA-5870-4AD9-A980-C66BF73ABF17}" type="presParOf" srcId="{2A50EECE-2B6B-4460-89D1-EDC0A2E862BA}" destId="{1E2EE378-5E78-4032-B9C7-3B95C92B8CDF}" srcOrd="0" destOrd="0" presId="urn:microsoft.com/office/officeart/2009/3/layout/DescendingProcess"/>
    <dgm:cxn modelId="{B6813FD4-E1B4-4F71-9412-DC2D047D47A8}" type="presParOf" srcId="{0B452642-B4C6-4241-BEDB-10743B076AC5}" destId="{96EE6538-5551-4891-863C-F62CC05C3DC1}" srcOrd="6" destOrd="0" presId="urn:microsoft.com/office/officeart/2009/3/layout/DescendingProcess"/>
    <dgm:cxn modelId="{FC908783-04F2-4D1E-AB32-AEFB0C3DF63F}" type="presParOf" srcId="{0B452642-B4C6-4241-BEDB-10743B076AC5}" destId="{DDB0E9AE-ACDD-41B6-81E7-65061505E06B}" srcOrd="7" destOrd="0" presId="urn:microsoft.com/office/officeart/2009/3/layout/DescendingProcess"/>
    <dgm:cxn modelId="{155FD97A-2268-41FC-9CEC-307BB32A61FE}" type="presParOf" srcId="{DDB0E9AE-ACDD-41B6-81E7-65061505E06B}" destId="{A43FD11B-8CD0-4823-BCD2-07B589CFDECF}" srcOrd="0" destOrd="0" presId="urn:microsoft.com/office/officeart/2009/3/layout/DescendingProcess"/>
    <dgm:cxn modelId="{B42DE776-553D-442B-83B8-6F09FDA94A30}" type="presParOf" srcId="{0B452642-B4C6-4241-BEDB-10743B076AC5}" destId="{4D172691-BD3B-4F63-A36B-360031E3D585}" srcOrd="8"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663DD7-AA24-44E3-B3DD-7CE04935A15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7AF0905E-FBD2-4E99-B41E-D45E31129C13}">
      <dgm:prSet/>
      <dgm:spPr/>
      <dgm:t>
        <a:bodyPr/>
        <a:lstStyle/>
        <a:p>
          <a:endParaRPr lang="en-US"/>
        </a:p>
      </dgm:t>
    </dgm:pt>
    <dgm:pt modelId="{0E89F874-557E-42E0-B8BA-5CCB1BF8A866}" type="parTrans" cxnId="{D50A292C-FB45-4090-8B08-88C810EEF667}">
      <dgm:prSet/>
      <dgm:spPr/>
      <dgm:t>
        <a:bodyPr/>
        <a:lstStyle/>
        <a:p>
          <a:endParaRPr lang="en-US"/>
        </a:p>
      </dgm:t>
    </dgm:pt>
    <dgm:pt modelId="{72187D51-D0FC-42E4-AC24-980DF40D71FB}" type="sibTrans" cxnId="{D50A292C-FB45-4090-8B08-88C810EEF667}">
      <dgm:prSet>
        <dgm:style>
          <a:lnRef idx="0">
            <a:schemeClr val="accent3"/>
          </a:lnRef>
          <a:fillRef idx="3">
            <a:schemeClr val="accent3"/>
          </a:fillRef>
          <a:effectRef idx="3">
            <a:schemeClr val="accent3"/>
          </a:effectRef>
          <a:fontRef idx="minor">
            <a:schemeClr val="lt1"/>
          </a:fontRef>
        </dgm:style>
      </dgm:prSet>
      <dgm:spPr>
        <a:ln/>
      </dgm:spPr>
      <dgm:t>
        <a:bodyPr/>
        <a:lstStyle/>
        <a:p>
          <a:endParaRPr lang="en-US"/>
        </a:p>
      </dgm:t>
    </dgm:pt>
    <dgm:pt modelId="{F868634E-DB96-456C-A654-98BFD417B89D}">
      <dgm:prSet phldrT="[Text]" phldr="1"/>
      <dgm:spPr/>
      <dgm:t>
        <a:bodyPr/>
        <a:lstStyle/>
        <a:p>
          <a:endParaRPr lang="en-US"/>
        </a:p>
      </dgm:t>
    </dgm:pt>
    <dgm:pt modelId="{7AAEF79B-6F09-48E9-B4E8-F7E4CDDFA079}" type="parTrans" cxnId="{0B407996-B094-4023-8CFE-FEC53C95B5B3}">
      <dgm:prSet/>
      <dgm:spPr/>
      <dgm:t>
        <a:bodyPr/>
        <a:lstStyle/>
        <a:p>
          <a:endParaRPr lang="en-US"/>
        </a:p>
      </dgm:t>
    </dgm:pt>
    <dgm:pt modelId="{8EA507D4-8988-4803-8F93-442C9EDC4254}" type="sibTrans" cxnId="{0B407996-B094-4023-8CFE-FEC53C95B5B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1D33E8AB-EFA4-4111-8A49-094406C1EA29}">
      <dgm:prSet phldrT="[Text]" phldr="1"/>
      <dgm:spPr/>
      <dgm:t>
        <a:bodyPr/>
        <a:lstStyle/>
        <a:p>
          <a:endParaRPr lang="en-US" dirty="0"/>
        </a:p>
      </dgm:t>
    </dgm:pt>
    <dgm:pt modelId="{B8ADE0C4-BF76-416E-B8BF-2D5755479241}" type="sibTrans" cxnId="{B10A78BA-FDDC-4D60-AEE3-5097BAD1CF3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8000" r="-28000"/>
          </a:stretch>
        </a:blipFill>
      </dgm:spPr>
      <dgm:t>
        <a:bodyPr/>
        <a:lstStyle/>
        <a:p>
          <a:endParaRPr lang="en-US"/>
        </a:p>
      </dgm:t>
    </dgm:pt>
    <dgm:pt modelId="{94B3DC83-3B41-49B2-945A-C3925436346E}" type="parTrans" cxnId="{B10A78BA-FDDC-4D60-AEE3-5097BAD1CF33}">
      <dgm:prSet/>
      <dgm:spPr/>
      <dgm:t>
        <a:bodyPr/>
        <a:lstStyle/>
        <a:p>
          <a:endParaRPr lang="en-US"/>
        </a:p>
      </dgm:t>
    </dgm:pt>
    <dgm:pt modelId="{455037CD-D36F-46B3-90EE-3A3D1079323A}">
      <dgm:prSet phldrT="[Text]" phldr="1"/>
      <dgm:spPr/>
      <dgm:t>
        <a:bodyPr/>
        <a:lstStyle/>
        <a:p>
          <a:endParaRPr lang="en-US" dirty="0"/>
        </a:p>
      </dgm:t>
    </dgm:pt>
    <dgm:pt modelId="{F481C3C4-D4AE-4B91-A794-3A54B794A95D}" type="sibTrans" cxnId="{613DCC78-1617-4841-A65E-599AF22AA3E0}">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2000" r="-32000"/>
          </a:stretch>
        </a:blipFill>
      </dgm:spPr>
      <dgm:t>
        <a:bodyPr/>
        <a:lstStyle/>
        <a:p>
          <a:endParaRPr lang="en-US"/>
        </a:p>
      </dgm:t>
    </dgm:pt>
    <dgm:pt modelId="{AF25CBA6-C01D-44DC-AB30-B2AA81F8138F}" type="parTrans" cxnId="{613DCC78-1617-4841-A65E-599AF22AA3E0}">
      <dgm:prSet/>
      <dgm:spPr/>
      <dgm:t>
        <a:bodyPr/>
        <a:lstStyle/>
        <a:p>
          <a:endParaRPr lang="en-US"/>
        </a:p>
      </dgm:t>
    </dgm:pt>
    <dgm:pt modelId="{AB78BCDE-B660-4388-BC2E-6CC5B5F429BC}" type="pres">
      <dgm:prSet presAssocID="{79663DD7-AA24-44E3-B3DD-7CE04935A158}" presName="Name0" presStyleCnt="0">
        <dgm:presLayoutVars>
          <dgm:chMax val="7"/>
          <dgm:chPref val="7"/>
          <dgm:dir/>
        </dgm:presLayoutVars>
      </dgm:prSet>
      <dgm:spPr/>
    </dgm:pt>
    <dgm:pt modelId="{9C300458-393E-4BFF-84D5-3391363B526D}" type="pres">
      <dgm:prSet presAssocID="{79663DD7-AA24-44E3-B3DD-7CE04935A158}" presName="Name1" presStyleCnt="0"/>
      <dgm:spPr/>
    </dgm:pt>
    <dgm:pt modelId="{BF83A875-D757-44F0-B171-0AB7DF860C1B}" type="pres">
      <dgm:prSet presAssocID="{72187D51-D0FC-42E4-AC24-980DF40D71FB}" presName="picture_1" presStyleCnt="0"/>
      <dgm:spPr/>
    </dgm:pt>
    <dgm:pt modelId="{B327A596-9A68-4655-9DD6-A823ADA913DB}" type="pres">
      <dgm:prSet presAssocID="{72187D51-D0FC-42E4-AC24-980DF40D71FB}" presName="pictureRepeatNode" presStyleLbl="alignImgPlace1" presStyleIdx="0" presStyleCnt="4" custScaleX="107799" custScaleY="104105" custLinFactNeighborX="-1113" custLinFactNeighborY="-1628"/>
      <dgm:spPr/>
    </dgm:pt>
    <dgm:pt modelId="{5B230FBF-9EBE-486C-9957-65464BDF8695}" type="pres">
      <dgm:prSet presAssocID="{7AF0905E-FBD2-4E99-B41E-D45E31129C13}" presName="text_1" presStyleLbl="node1" presStyleIdx="0" presStyleCnt="0">
        <dgm:presLayoutVars>
          <dgm:bulletEnabled val="1"/>
        </dgm:presLayoutVars>
      </dgm:prSet>
      <dgm:spPr/>
    </dgm:pt>
    <dgm:pt modelId="{D65C9C71-71E9-40FE-A215-4143547DFC00}" type="pres">
      <dgm:prSet presAssocID="{B8ADE0C4-BF76-416E-B8BF-2D5755479241}" presName="picture_2" presStyleCnt="0"/>
      <dgm:spPr/>
    </dgm:pt>
    <dgm:pt modelId="{D6EB9803-5A3B-4FDA-96A6-9DE34D4F9FB0}" type="pres">
      <dgm:prSet presAssocID="{B8ADE0C4-BF76-416E-B8BF-2D5755479241}" presName="pictureRepeatNode" presStyleLbl="alignImgPlace1" presStyleIdx="1" presStyleCnt="4" custScaleX="143767" custScaleY="143650" custLinFactNeighborX="2523" custLinFactNeighborY="-890"/>
      <dgm:spPr/>
    </dgm:pt>
    <dgm:pt modelId="{196FADDC-8EA2-4F4F-9163-B4AC9EAD6D57}" type="pres">
      <dgm:prSet presAssocID="{1D33E8AB-EFA4-4111-8A49-094406C1EA29}" presName="line_2" presStyleLbl="parChTrans1D1" presStyleIdx="0" presStyleCnt="3"/>
      <dgm:spPr/>
    </dgm:pt>
    <dgm:pt modelId="{FE08C225-3A77-4F6D-9BB6-3FD790D505A9}" type="pres">
      <dgm:prSet presAssocID="{1D33E8AB-EFA4-4111-8A49-094406C1EA29}" presName="textparent_2" presStyleLbl="node1" presStyleIdx="0" presStyleCnt="0"/>
      <dgm:spPr/>
    </dgm:pt>
    <dgm:pt modelId="{10FFCFEA-9C51-489B-9FBD-29DF17B06873}" type="pres">
      <dgm:prSet presAssocID="{1D33E8AB-EFA4-4111-8A49-094406C1EA29}" presName="text_2" presStyleLbl="revTx" presStyleIdx="0" presStyleCnt="3" custFlipVert="1" custFlipHor="1" custScaleX="440037" custScaleY="47452" custLinFactX="402307" custLinFactNeighborX="500000" custLinFactNeighborY="-85152">
        <dgm:presLayoutVars>
          <dgm:bulletEnabled val="1"/>
        </dgm:presLayoutVars>
      </dgm:prSet>
      <dgm:spPr/>
    </dgm:pt>
    <dgm:pt modelId="{CCE75E37-11A6-4219-A91C-83267FF002E0}" type="pres">
      <dgm:prSet presAssocID="{8EA507D4-8988-4803-8F93-442C9EDC4254}" presName="picture_3" presStyleCnt="0"/>
      <dgm:spPr/>
    </dgm:pt>
    <dgm:pt modelId="{178A418A-FC2E-49F4-A878-9678D6631774}" type="pres">
      <dgm:prSet presAssocID="{8EA507D4-8988-4803-8F93-442C9EDC4254}" presName="pictureRepeatNode" presStyleLbl="alignImgPlace1" presStyleIdx="2" presStyleCnt="4" custScaleX="173898" custScaleY="164477"/>
      <dgm:spPr/>
    </dgm:pt>
    <dgm:pt modelId="{C3EFDDE8-F75F-449A-B609-3099744145C5}" type="pres">
      <dgm:prSet presAssocID="{F868634E-DB96-456C-A654-98BFD417B89D}" presName="line_3" presStyleLbl="parChTrans1D1" presStyleIdx="1" presStyleCnt="3"/>
      <dgm:spPr/>
    </dgm:pt>
    <dgm:pt modelId="{C129D6F1-7CE9-45DE-8533-4FE380851C8E}" type="pres">
      <dgm:prSet presAssocID="{F868634E-DB96-456C-A654-98BFD417B89D}" presName="textparent_3" presStyleLbl="node1" presStyleIdx="0" presStyleCnt="0"/>
      <dgm:spPr/>
    </dgm:pt>
    <dgm:pt modelId="{EB6FB7C1-EE03-4C9C-8B25-12D61EC9C191}" type="pres">
      <dgm:prSet presAssocID="{F868634E-DB96-456C-A654-98BFD417B89D}" presName="text_3" presStyleLbl="revTx" presStyleIdx="1" presStyleCnt="3" custLinFactX="4972" custLinFactNeighborX="100000" custLinFactNeighborY="-3406">
        <dgm:presLayoutVars>
          <dgm:bulletEnabled val="1"/>
        </dgm:presLayoutVars>
      </dgm:prSet>
      <dgm:spPr/>
    </dgm:pt>
    <dgm:pt modelId="{F2C4CD21-6339-4441-9EEE-75FB0B6A6BD7}" type="pres">
      <dgm:prSet presAssocID="{F481C3C4-D4AE-4B91-A794-3A54B794A95D}" presName="picture_4" presStyleCnt="0"/>
      <dgm:spPr/>
    </dgm:pt>
    <dgm:pt modelId="{6B2E44FA-F899-457F-8D05-956D1246D53C}" type="pres">
      <dgm:prSet presAssocID="{F481C3C4-D4AE-4B91-A794-3A54B794A95D}" presName="pictureRepeatNode" presStyleLbl="alignImgPlace1" presStyleIdx="3" presStyleCnt="4" custScaleX="150837" custScaleY="167586" custLinFactNeighborX="-4723" custLinFactNeighborY="-4001"/>
      <dgm:spPr/>
    </dgm:pt>
    <dgm:pt modelId="{0B8BF480-281F-4749-8E2E-5F7C41F22D69}" type="pres">
      <dgm:prSet presAssocID="{455037CD-D36F-46B3-90EE-3A3D1079323A}" presName="line_4" presStyleLbl="parChTrans1D1" presStyleIdx="2" presStyleCnt="3"/>
      <dgm:spPr/>
    </dgm:pt>
    <dgm:pt modelId="{8104EF39-7E76-478F-BFCB-708052E11011}" type="pres">
      <dgm:prSet presAssocID="{455037CD-D36F-46B3-90EE-3A3D1079323A}" presName="textparent_4" presStyleLbl="node1" presStyleIdx="0" presStyleCnt="0"/>
      <dgm:spPr/>
    </dgm:pt>
    <dgm:pt modelId="{0AF21BA8-1B6A-4D7F-AA6D-FEA881984EDA}" type="pres">
      <dgm:prSet presAssocID="{455037CD-D36F-46B3-90EE-3A3D1079323A}" presName="text_4" presStyleLbl="revTx" presStyleIdx="2" presStyleCnt="3" custLinFactX="100000" custLinFactNeighborX="114170" custLinFactNeighborY="-5029">
        <dgm:presLayoutVars>
          <dgm:bulletEnabled val="1"/>
        </dgm:presLayoutVars>
      </dgm:prSet>
      <dgm:spPr/>
    </dgm:pt>
  </dgm:ptLst>
  <dgm:cxnLst>
    <dgm:cxn modelId="{35D52E8A-41A1-47C3-BD06-105874F7B174}" type="presOf" srcId="{72187D51-D0FC-42E4-AC24-980DF40D71FB}" destId="{B327A596-9A68-4655-9DD6-A823ADA913DB}" srcOrd="0" destOrd="0" presId="urn:microsoft.com/office/officeart/2008/layout/CircularPictureCallout"/>
    <dgm:cxn modelId="{F09CEE35-FEE1-4058-8B62-12CB02EE4F24}" type="presOf" srcId="{B8ADE0C4-BF76-416E-B8BF-2D5755479241}" destId="{D6EB9803-5A3B-4FDA-96A6-9DE34D4F9FB0}" srcOrd="0" destOrd="0" presId="urn:microsoft.com/office/officeart/2008/layout/CircularPictureCallout"/>
    <dgm:cxn modelId="{10567A4E-1611-48F0-A9B3-7FD6103BDA9F}" type="presOf" srcId="{F481C3C4-D4AE-4B91-A794-3A54B794A95D}" destId="{6B2E44FA-F899-457F-8D05-956D1246D53C}" srcOrd="0" destOrd="0" presId="urn:microsoft.com/office/officeart/2008/layout/CircularPictureCallout"/>
    <dgm:cxn modelId="{291AE4E1-E62B-4737-B5D2-A6B53EE82D6A}" type="presOf" srcId="{8EA507D4-8988-4803-8F93-442C9EDC4254}" destId="{178A418A-FC2E-49F4-A878-9678D6631774}" srcOrd="0" destOrd="0" presId="urn:microsoft.com/office/officeart/2008/layout/CircularPictureCallout"/>
    <dgm:cxn modelId="{D50A292C-FB45-4090-8B08-88C810EEF667}" srcId="{79663DD7-AA24-44E3-B3DD-7CE04935A158}" destId="{7AF0905E-FBD2-4E99-B41E-D45E31129C13}" srcOrd="0" destOrd="0" parTransId="{0E89F874-557E-42E0-B8BA-5CCB1BF8A866}" sibTransId="{72187D51-D0FC-42E4-AC24-980DF40D71FB}"/>
    <dgm:cxn modelId="{D7663A1C-2417-425D-977F-AF8695ACE0E4}" type="presOf" srcId="{7AF0905E-FBD2-4E99-B41E-D45E31129C13}" destId="{5B230FBF-9EBE-486C-9957-65464BDF8695}" srcOrd="0" destOrd="0" presId="urn:microsoft.com/office/officeart/2008/layout/CircularPictureCallout"/>
    <dgm:cxn modelId="{0AA34CCE-509F-4377-9022-BFE6C4098132}" type="presOf" srcId="{455037CD-D36F-46B3-90EE-3A3D1079323A}" destId="{0AF21BA8-1B6A-4D7F-AA6D-FEA881984EDA}" srcOrd="0" destOrd="0" presId="urn:microsoft.com/office/officeart/2008/layout/CircularPictureCallout"/>
    <dgm:cxn modelId="{E5AC2B0B-4B63-4497-BD50-D56789C9C867}" type="presOf" srcId="{79663DD7-AA24-44E3-B3DD-7CE04935A158}" destId="{AB78BCDE-B660-4388-BC2E-6CC5B5F429BC}" srcOrd="0" destOrd="0" presId="urn:microsoft.com/office/officeart/2008/layout/CircularPictureCallout"/>
    <dgm:cxn modelId="{B10A78BA-FDDC-4D60-AEE3-5097BAD1CF33}" srcId="{79663DD7-AA24-44E3-B3DD-7CE04935A158}" destId="{1D33E8AB-EFA4-4111-8A49-094406C1EA29}" srcOrd="1" destOrd="0" parTransId="{94B3DC83-3B41-49B2-945A-C3925436346E}" sibTransId="{B8ADE0C4-BF76-416E-B8BF-2D5755479241}"/>
    <dgm:cxn modelId="{0B407996-B094-4023-8CFE-FEC53C95B5B3}" srcId="{79663DD7-AA24-44E3-B3DD-7CE04935A158}" destId="{F868634E-DB96-456C-A654-98BFD417B89D}" srcOrd="2" destOrd="0" parTransId="{7AAEF79B-6F09-48E9-B4E8-F7E4CDDFA079}" sibTransId="{8EA507D4-8988-4803-8F93-442C9EDC4254}"/>
    <dgm:cxn modelId="{F600FD8F-F261-48D0-B3C6-4A93418459BA}" type="presOf" srcId="{F868634E-DB96-456C-A654-98BFD417B89D}" destId="{EB6FB7C1-EE03-4C9C-8B25-12D61EC9C191}" srcOrd="0" destOrd="0" presId="urn:microsoft.com/office/officeart/2008/layout/CircularPictureCallout"/>
    <dgm:cxn modelId="{613DCC78-1617-4841-A65E-599AF22AA3E0}" srcId="{79663DD7-AA24-44E3-B3DD-7CE04935A158}" destId="{455037CD-D36F-46B3-90EE-3A3D1079323A}" srcOrd="3" destOrd="0" parTransId="{AF25CBA6-C01D-44DC-AB30-B2AA81F8138F}" sibTransId="{F481C3C4-D4AE-4B91-A794-3A54B794A95D}"/>
    <dgm:cxn modelId="{EB0E6151-E524-4F39-A357-2AA41CFD0B42}" type="presOf" srcId="{1D33E8AB-EFA4-4111-8A49-094406C1EA29}" destId="{10FFCFEA-9C51-489B-9FBD-29DF17B06873}" srcOrd="0" destOrd="0" presId="urn:microsoft.com/office/officeart/2008/layout/CircularPictureCallout"/>
    <dgm:cxn modelId="{61EF8D23-A175-4693-8E9B-A017443D5FB9}" type="presParOf" srcId="{AB78BCDE-B660-4388-BC2E-6CC5B5F429BC}" destId="{9C300458-393E-4BFF-84D5-3391363B526D}" srcOrd="0" destOrd="0" presId="urn:microsoft.com/office/officeart/2008/layout/CircularPictureCallout"/>
    <dgm:cxn modelId="{FB03447A-CA17-48D8-ABDB-99F2A16B66CB}" type="presParOf" srcId="{9C300458-393E-4BFF-84D5-3391363B526D}" destId="{BF83A875-D757-44F0-B171-0AB7DF860C1B}" srcOrd="0" destOrd="0" presId="urn:microsoft.com/office/officeart/2008/layout/CircularPictureCallout"/>
    <dgm:cxn modelId="{B2E2A275-33AC-4D45-B833-DFBDFE4A9B92}" type="presParOf" srcId="{BF83A875-D757-44F0-B171-0AB7DF860C1B}" destId="{B327A596-9A68-4655-9DD6-A823ADA913DB}" srcOrd="0" destOrd="0" presId="urn:microsoft.com/office/officeart/2008/layout/CircularPictureCallout"/>
    <dgm:cxn modelId="{CAC4454A-4981-4D2F-A2F5-826972A6DA14}" type="presParOf" srcId="{9C300458-393E-4BFF-84D5-3391363B526D}" destId="{5B230FBF-9EBE-486C-9957-65464BDF8695}" srcOrd="1" destOrd="0" presId="urn:microsoft.com/office/officeart/2008/layout/CircularPictureCallout"/>
    <dgm:cxn modelId="{73614639-7E4A-4823-B276-3AD3E8BAC58E}" type="presParOf" srcId="{9C300458-393E-4BFF-84D5-3391363B526D}" destId="{D65C9C71-71E9-40FE-A215-4143547DFC00}" srcOrd="2" destOrd="0" presId="urn:microsoft.com/office/officeart/2008/layout/CircularPictureCallout"/>
    <dgm:cxn modelId="{9C9AC52B-E428-44EA-810F-5591ABBD84A1}" type="presParOf" srcId="{D65C9C71-71E9-40FE-A215-4143547DFC00}" destId="{D6EB9803-5A3B-4FDA-96A6-9DE34D4F9FB0}" srcOrd="0" destOrd="0" presId="urn:microsoft.com/office/officeart/2008/layout/CircularPictureCallout"/>
    <dgm:cxn modelId="{34141576-F63C-4946-A75F-87CD33A93908}" type="presParOf" srcId="{9C300458-393E-4BFF-84D5-3391363B526D}" destId="{196FADDC-8EA2-4F4F-9163-B4AC9EAD6D57}" srcOrd="3" destOrd="0" presId="urn:microsoft.com/office/officeart/2008/layout/CircularPictureCallout"/>
    <dgm:cxn modelId="{27734144-3FC4-45C1-B70B-A2D0EA97283D}" type="presParOf" srcId="{9C300458-393E-4BFF-84D5-3391363B526D}" destId="{FE08C225-3A77-4F6D-9BB6-3FD790D505A9}" srcOrd="4" destOrd="0" presId="urn:microsoft.com/office/officeart/2008/layout/CircularPictureCallout"/>
    <dgm:cxn modelId="{292C74CA-8F69-40B9-AA7D-A2ADDE2748C2}" type="presParOf" srcId="{FE08C225-3A77-4F6D-9BB6-3FD790D505A9}" destId="{10FFCFEA-9C51-489B-9FBD-29DF17B06873}" srcOrd="0" destOrd="0" presId="urn:microsoft.com/office/officeart/2008/layout/CircularPictureCallout"/>
    <dgm:cxn modelId="{3EFBBBCB-B541-43F2-926D-F1D3A7717DAF}" type="presParOf" srcId="{9C300458-393E-4BFF-84D5-3391363B526D}" destId="{CCE75E37-11A6-4219-A91C-83267FF002E0}" srcOrd="5" destOrd="0" presId="urn:microsoft.com/office/officeart/2008/layout/CircularPictureCallout"/>
    <dgm:cxn modelId="{89075EF2-523E-4E10-AF11-8C477EE7B98F}" type="presParOf" srcId="{CCE75E37-11A6-4219-A91C-83267FF002E0}" destId="{178A418A-FC2E-49F4-A878-9678D6631774}" srcOrd="0" destOrd="0" presId="urn:microsoft.com/office/officeart/2008/layout/CircularPictureCallout"/>
    <dgm:cxn modelId="{3216F914-47EE-4B5F-AB25-F90CE678333A}" type="presParOf" srcId="{9C300458-393E-4BFF-84D5-3391363B526D}" destId="{C3EFDDE8-F75F-449A-B609-3099744145C5}" srcOrd="6" destOrd="0" presId="urn:microsoft.com/office/officeart/2008/layout/CircularPictureCallout"/>
    <dgm:cxn modelId="{8F78DAEA-9D7F-4658-BFFD-B65F4CE8D3D6}" type="presParOf" srcId="{9C300458-393E-4BFF-84D5-3391363B526D}" destId="{C129D6F1-7CE9-45DE-8533-4FE380851C8E}" srcOrd="7" destOrd="0" presId="urn:microsoft.com/office/officeart/2008/layout/CircularPictureCallout"/>
    <dgm:cxn modelId="{2E908DFE-C9C7-478E-B901-4D4FB5388947}" type="presParOf" srcId="{C129D6F1-7CE9-45DE-8533-4FE380851C8E}" destId="{EB6FB7C1-EE03-4C9C-8B25-12D61EC9C191}" srcOrd="0" destOrd="0" presId="urn:microsoft.com/office/officeart/2008/layout/CircularPictureCallout"/>
    <dgm:cxn modelId="{59FC050E-5C99-41AC-84BC-5ABC01DBCBAE}" type="presParOf" srcId="{9C300458-393E-4BFF-84D5-3391363B526D}" destId="{F2C4CD21-6339-4441-9EEE-75FB0B6A6BD7}" srcOrd="8" destOrd="0" presId="urn:microsoft.com/office/officeart/2008/layout/CircularPictureCallout"/>
    <dgm:cxn modelId="{A5463078-B08E-4BFB-A3CF-E61E2FCC7D2B}" type="presParOf" srcId="{F2C4CD21-6339-4441-9EEE-75FB0B6A6BD7}" destId="{6B2E44FA-F899-457F-8D05-956D1246D53C}" srcOrd="0" destOrd="0" presId="urn:microsoft.com/office/officeart/2008/layout/CircularPictureCallout"/>
    <dgm:cxn modelId="{68879C81-83C8-43C0-ABFD-D59D103D4A92}" type="presParOf" srcId="{9C300458-393E-4BFF-84D5-3391363B526D}" destId="{0B8BF480-281F-4749-8E2E-5F7C41F22D69}" srcOrd="9" destOrd="0" presId="urn:microsoft.com/office/officeart/2008/layout/CircularPictureCallout"/>
    <dgm:cxn modelId="{D157BED1-27AD-4948-A6BD-459F2DD44568}" type="presParOf" srcId="{9C300458-393E-4BFF-84D5-3391363B526D}" destId="{8104EF39-7E76-478F-BFCB-708052E11011}" srcOrd="10" destOrd="0" presId="urn:microsoft.com/office/officeart/2008/layout/CircularPictureCallout"/>
    <dgm:cxn modelId="{B786AA7D-ED9C-4DDA-894A-06E524842DCD}" type="presParOf" srcId="{8104EF39-7E76-478F-BFCB-708052E11011}" destId="{0AF21BA8-1B6A-4D7F-AA6D-FEA881984EDA}"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D7FF7-C178-4193-843E-AB015D4E7D1E}">
      <dsp:nvSpPr>
        <dsp:cNvPr id="0" name=""/>
        <dsp:cNvSpPr/>
      </dsp:nvSpPr>
      <dsp:spPr>
        <a:xfrm rot="4396374">
          <a:off x="1117818" y="869483"/>
          <a:ext cx="3771955" cy="2630468"/>
        </a:xfrm>
        <a:prstGeom prst="swooshArrow">
          <a:avLst>
            <a:gd name="adj1" fmla="val 16310"/>
            <a:gd name="adj2" fmla="val 313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EE45E15-6BA0-4EE4-A8E3-86B249632F98}">
      <dsp:nvSpPr>
        <dsp:cNvPr id="0" name=""/>
        <dsp:cNvSpPr/>
      </dsp:nvSpPr>
      <dsp:spPr>
        <a:xfrm>
          <a:off x="2530804" y="1212955"/>
          <a:ext cx="95253" cy="95253"/>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E2EE378-5E78-4032-B9C7-3B95C92B8CDF}">
      <dsp:nvSpPr>
        <dsp:cNvPr id="0" name=""/>
        <dsp:cNvSpPr/>
      </dsp:nvSpPr>
      <dsp:spPr>
        <a:xfrm>
          <a:off x="3183029" y="1739035"/>
          <a:ext cx="95253" cy="95253"/>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A43FD11B-8CD0-4823-BCD2-07B589CFDECF}">
      <dsp:nvSpPr>
        <dsp:cNvPr id="0" name=""/>
        <dsp:cNvSpPr/>
      </dsp:nvSpPr>
      <dsp:spPr>
        <a:xfrm>
          <a:off x="3671838" y="2354251"/>
          <a:ext cx="95253" cy="95253"/>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CC304BD5-1FE0-4D9A-A9EC-E0A2A67E4075}">
      <dsp:nvSpPr>
        <dsp:cNvPr id="0" name=""/>
        <dsp:cNvSpPr/>
      </dsp:nvSpPr>
      <dsp:spPr>
        <a:xfrm>
          <a:off x="3283446" y="1228223"/>
          <a:ext cx="2372599" cy="37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ctr" defTabSz="889000">
            <a:lnSpc>
              <a:spcPct val="90000"/>
            </a:lnSpc>
            <a:spcBef>
              <a:spcPct val="0"/>
            </a:spcBef>
            <a:spcAft>
              <a:spcPct val="35000"/>
            </a:spcAft>
            <a:buNone/>
          </a:pPr>
          <a:r>
            <a:rPr lang="en-US" sz="2000" kern="1200" dirty="0">
              <a:solidFill>
                <a:schemeClr val="bg1">
                  <a:lumMod val="50000"/>
                </a:schemeClr>
              </a:solidFill>
              <a:latin typeface="Arial" panose="020B0604020202020204" pitchFamily="34" charset="0"/>
              <a:cs typeface="Arial" panose="020B0604020202020204" pitchFamily="34" charset="0"/>
            </a:rPr>
            <a:t>Overweight/Obesity</a:t>
          </a:r>
        </a:p>
      </dsp:txBody>
      <dsp:txXfrm>
        <a:off x="3283446" y="1228223"/>
        <a:ext cx="2372599" cy="372765"/>
      </dsp:txXfrm>
    </dsp:sp>
    <dsp:sp modelId="{7A879133-818A-4811-8D03-C796609C02E5}">
      <dsp:nvSpPr>
        <dsp:cNvPr id="0" name=""/>
        <dsp:cNvSpPr/>
      </dsp:nvSpPr>
      <dsp:spPr>
        <a:xfrm>
          <a:off x="2628021" y="572804"/>
          <a:ext cx="2595444" cy="69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50000"/>
                </a:schemeClr>
              </a:solidFill>
              <a:latin typeface="Arial" panose="020B0604020202020204" pitchFamily="34" charset="0"/>
              <a:cs typeface="Arial" panose="020B0604020202020204" pitchFamily="34" charset="0"/>
            </a:rPr>
            <a:t>Heart Disease</a:t>
          </a:r>
        </a:p>
      </dsp:txBody>
      <dsp:txXfrm>
        <a:off x="2628021" y="572804"/>
        <a:ext cx="2595444" cy="699109"/>
      </dsp:txXfrm>
    </dsp:sp>
    <dsp:sp modelId="{9BCFDBDA-B2D6-46C1-A0AA-209BE41FB13A}">
      <dsp:nvSpPr>
        <dsp:cNvPr id="0" name=""/>
        <dsp:cNvSpPr/>
      </dsp:nvSpPr>
      <dsp:spPr>
        <a:xfrm>
          <a:off x="393615" y="1311309"/>
          <a:ext cx="2066742" cy="69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en-US" sz="2000" kern="1200" dirty="0">
              <a:solidFill>
                <a:schemeClr val="bg1">
                  <a:lumMod val="50000"/>
                </a:schemeClr>
              </a:solidFill>
              <a:latin typeface="Arial" panose="020B0604020202020204" pitchFamily="34" charset="0"/>
              <a:cs typeface="Arial" panose="020B0604020202020204" pitchFamily="34" charset="0"/>
            </a:rPr>
            <a:t>Type II Diabetes</a:t>
          </a:r>
        </a:p>
      </dsp:txBody>
      <dsp:txXfrm>
        <a:off x="393615" y="1311309"/>
        <a:ext cx="2066742" cy="699109"/>
      </dsp:txXfrm>
    </dsp:sp>
    <dsp:sp modelId="{96EE6538-5551-4891-863C-F62CC05C3DC1}">
      <dsp:nvSpPr>
        <dsp:cNvPr id="0" name=""/>
        <dsp:cNvSpPr/>
      </dsp:nvSpPr>
      <dsp:spPr>
        <a:xfrm>
          <a:off x="3938849" y="1625160"/>
          <a:ext cx="1586104" cy="69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50000"/>
                </a:schemeClr>
              </a:solidFill>
              <a:latin typeface="Arial" panose="020B0604020202020204" pitchFamily="34" charset="0"/>
              <a:cs typeface="Arial" panose="020B0604020202020204" pitchFamily="34" charset="0"/>
            </a:rPr>
            <a:t>Stroke</a:t>
          </a:r>
        </a:p>
      </dsp:txBody>
      <dsp:txXfrm>
        <a:off x="3938849" y="1625160"/>
        <a:ext cx="1586104" cy="699109"/>
      </dsp:txXfrm>
    </dsp:sp>
    <dsp:sp modelId="{4D172691-BD3B-4F63-A36B-360031E3D585}">
      <dsp:nvSpPr>
        <dsp:cNvPr id="0" name=""/>
        <dsp:cNvSpPr/>
      </dsp:nvSpPr>
      <dsp:spPr>
        <a:xfrm>
          <a:off x="761992" y="2270463"/>
          <a:ext cx="2726442" cy="69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bg1">
                  <a:lumMod val="50000"/>
                </a:schemeClr>
              </a:solidFill>
              <a:latin typeface="Arial" panose="020B0604020202020204" pitchFamily="34" charset="0"/>
              <a:cs typeface="Arial" panose="020B0604020202020204" pitchFamily="34" charset="0"/>
            </a:rPr>
            <a:t>Colon/Breast Cancer</a:t>
          </a:r>
        </a:p>
      </dsp:txBody>
      <dsp:txXfrm>
        <a:off x="761992" y="2270463"/>
        <a:ext cx="2726442" cy="699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BF480-281F-4749-8E2E-5F7C41F22D69}">
      <dsp:nvSpPr>
        <dsp:cNvPr id="0" name=""/>
        <dsp:cNvSpPr/>
      </dsp:nvSpPr>
      <dsp:spPr>
        <a:xfrm>
          <a:off x="1972634" y="3208986"/>
          <a:ext cx="321320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EFDDE8-F75F-449A-B609-3099744145C5}">
      <dsp:nvSpPr>
        <dsp:cNvPr id="0" name=""/>
        <dsp:cNvSpPr/>
      </dsp:nvSpPr>
      <dsp:spPr>
        <a:xfrm>
          <a:off x="1972634" y="2088846"/>
          <a:ext cx="275234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6FADDC-8EA2-4F4F-9163-B4AC9EAD6D57}">
      <dsp:nvSpPr>
        <dsp:cNvPr id="0" name=""/>
        <dsp:cNvSpPr/>
      </dsp:nvSpPr>
      <dsp:spPr>
        <a:xfrm>
          <a:off x="1972634" y="968706"/>
          <a:ext cx="321320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27A596-9A68-4655-9DD6-A823ADA913DB}">
      <dsp:nvSpPr>
        <dsp:cNvPr id="0" name=""/>
        <dsp:cNvSpPr/>
      </dsp:nvSpPr>
      <dsp:spPr>
        <a:xfrm>
          <a:off x="212014" y="370855"/>
          <a:ext cx="3449999" cy="3331776"/>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sp>
    <dsp:sp modelId="{5B230FBF-9EBE-486C-9957-65464BDF8695}">
      <dsp:nvSpPr>
        <dsp:cNvPr id="0" name=""/>
        <dsp:cNvSpPr/>
      </dsp:nvSpPr>
      <dsp:spPr>
        <a:xfrm>
          <a:off x="948506" y="2188058"/>
          <a:ext cx="2048256" cy="10561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948506" y="2188058"/>
        <a:ext cx="2048256" cy="1056132"/>
      </dsp:txXfrm>
    </dsp:sp>
    <dsp:sp modelId="{D6EB9803-5A3B-4FDA-96A6-9DE34D4F9FB0}">
      <dsp:nvSpPr>
        <dsp:cNvPr id="0" name=""/>
        <dsp:cNvSpPr/>
      </dsp:nvSpPr>
      <dsp:spPr>
        <a:xfrm>
          <a:off x="4519891" y="270555"/>
          <a:ext cx="1380335" cy="13792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FFCFEA-9C51-489B-9FBD-29DF17B06873}">
      <dsp:nvSpPr>
        <dsp:cNvPr id="0" name=""/>
        <dsp:cNvSpPr/>
      </dsp:nvSpPr>
      <dsp:spPr>
        <a:xfrm flipH="1" flipV="1">
          <a:off x="5913530" y="0"/>
          <a:ext cx="487269" cy="455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0" rIns="41910" bIns="0" numCol="1" spcCol="1270" anchor="ctr" anchorCtr="0">
          <a:noAutofit/>
        </a:bodyPr>
        <a:lstStyle/>
        <a:p>
          <a:pPr marL="0" lvl="0" indent="0" algn="l" defTabSz="488950">
            <a:lnSpc>
              <a:spcPct val="90000"/>
            </a:lnSpc>
            <a:spcBef>
              <a:spcPct val="0"/>
            </a:spcBef>
            <a:spcAft>
              <a:spcPct val="35000"/>
            </a:spcAft>
            <a:buNone/>
          </a:pPr>
          <a:endParaRPr lang="en-US" sz="1100" kern="1200" dirty="0"/>
        </a:p>
      </dsp:txBody>
      <dsp:txXfrm rot="10800000">
        <a:off x="5913530" y="0"/>
        <a:ext cx="487269" cy="455596"/>
      </dsp:txXfrm>
    </dsp:sp>
    <dsp:sp modelId="{178A418A-FC2E-49F4-A878-9678D6631774}">
      <dsp:nvSpPr>
        <dsp:cNvPr id="0" name=""/>
        <dsp:cNvSpPr/>
      </dsp:nvSpPr>
      <dsp:spPr>
        <a:xfrm>
          <a:off x="3890163" y="1299258"/>
          <a:ext cx="1669629" cy="15791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FB7C1-EE03-4C9C-8B25-12D61EC9C191}">
      <dsp:nvSpPr>
        <dsp:cNvPr id="0" name=""/>
        <dsp:cNvSpPr/>
      </dsp:nvSpPr>
      <dsp:spPr>
        <a:xfrm>
          <a:off x="5369654" y="1576084"/>
          <a:ext cx="156819" cy="96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5369654" y="1576084"/>
        <a:ext cx="156819" cy="960120"/>
      </dsp:txXfrm>
    </dsp:sp>
    <dsp:sp modelId="{6B2E44FA-F899-457F-8D05-956D1246D53C}">
      <dsp:nvSpPr>
        <dsp:cNvPr id="0" name=""/>
        <dsp:cNvSpPr/>
      </dsp:nvSpPr>
      <dsp:spPr>
        <a:xfrm>
          <a:off x="4416381" y="2366058"/>
          <a:ext cx="1448216" cy="160902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F21BA8-1B6A-4D7F-AA6D-FEA881984EDA}">
      <dsp:nvSpPr>
        <dsp:cNvPr id="0" name=""/>
        <dsp:cNvSpPr/>
      </dsp:nvSpPr>
      <dsp:spPr>
        <a:xfrm>
          <a:off x="5903054" y="2680641"/>
          <a:ext cx="110733" cy="96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dirty="0"/>
        </a:p>
      </dsp:txBody>
      <dsp:txXfrm>
        <a:off x="5903054" y="2680641"/>
        <a:ext cx="110733" cy="960120"/>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B360D59-FFD9-4E2D-BE26-E3FC9006031C}" type="datetimeFigureOut">
              <a:rPr lang="en-US" smtClean="0"/>
              <a:t>11/28/2016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19659A0-7DF7-4DA7-A9FB-F8B3D889D1E5}" type="slidenum">
              <a:rPr lang="en-US" smtClean="0"/>
              <a:t>‹#›</a:t>
            </a:fld>
            <a:endParaRPr lang="en-US"/>
          </a:p>
        </p:txBody>
      </p:sp>
    </p:spTree>
    <p:extLst>
      <p:ext uri="{BB962C8B-B14F-4D97-AF65-F5344CB8AC3E}">
        <p14:creationId xmlns:p14="http://schemas.microsoft.com/office/powerpoint/2010/main" val="1332037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FD6F98-055A-4837-90F2-8E5F6821A1BB}" type="datetimeFigureOut">
              <a:rPr lang="en-US" smtClean="0"/>
              <a:t>11/28/2016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CC7D24-0DC9-4E9C-89C0-35D79A09D337}" type="slidenum">
              <a:rPr lang="en-US" smtClean="0"/>
              <a:t>‹#›</a:t>
            </a:fld>
            <a:endParaRPr lang="en-US"/>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a:t>
            </a:fld>
            <a:endParaRPr lang="en-US"/>
          </a:p>
        </p:txBody>
      </p:sp>
    </p:spTree>
    <p:extLst>
      <p:ext uri="{BB962C8B-B14F-4D97-AF65-F5344CB8AC3E}">
        <p14:creationId xmlns:p14="http://schemas.microsoft.com/office/powerpoint/2010/main" val="410820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10</a:t>
            </a:fld>
            <a:endParaRPr lang="en-US"/>
          </a:p>
        </p:txBody>
      </p:sp>
    </p:spTree>
    <p:extLst>
      <p:ext uri="{BB962C8B-B14F-4D97-AF65-F5344CB8AC3E}">
        <p14:creationId xmlns:p14="http://schemas.microsoft.com/office/powerpoint/2010/main" val="330588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11</a:t>
            </a:fld>
            <a:endParaRPr lang="en-US"/>
          </a:p>
        </p:txBody>
      </p:sp>
    </p:spTree>
    <p:extLst>
      <p:ext uri="{BB962C8B-B14F-4D97-AF65-F5344CB8AC3E}">
        <p14:creationId xmlns:p14="http://schemas.microsoft.com/office/powerpoint/2010/main" val="2723789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12</a:t>
            </a:fld>
            <a:endParaRPr lang="en-US"/>
          </a:p>
        </p:txBody>
      </p:sp>
    </p:spTree>
    <p:extLst>
      <p:ext uri="{BB962C8B-B14F-4D97-AF65-F5344CB8AC3E}">
        <p14:creationId xmlns:p14="http://schemas.microsoft.com/office/powerpoint/2010/main" val="253502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13</a:t>
            </a:fld>
            <a:endParaRPr lang="en-US"/>
          </a:p>
        </p:txBody>
      </p:sp>
    </p:spTree>
    <p:extLst>
      <p:ext uri="{BB962C8B-B14F-4D97-AF65-F5344CB8AC3E}">
        <p14:creationId xmlns:p14="http://schemas.microsoft.com/office/powerpoint/2010/main" val="1602897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12C31-1F5C-4DB1-AD8D-F25F103C792D}" type="slidenum">
              <a:rPr lang="en-US" smtClean="0"/>
              <a:t>14</a:t>
            </a:fld>
            <a:endParaRPr lang="en-US"/>
          </a:p>
        </p:txBody>
      </p:sp>
    </p:spTree>
    <p:extLst>
      <p:ext uri="{BB962C8B-B14F-4D97-AF65-F5344CB8AC3E}">
        <p14:creationId xmlns:p14="http://schemas.microsoft.com/office/powerpoint/2010/main" val="124157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spcBef>
                <a:spcPct val="0"/>
              </a:spcBef>
              <a:buFontTx/>
              <a:buChar char="•"/>
              <a:defRPr/>
            </a:pPr>
            <a:endParaRPr lang="en-US" altLang="en-US" dirty="0"/>
          </a:p>
        </p:txBody>
      </p:sp>
      <p:sp>
        <p:nvSpPr>
          <p:cNvPr id="4" name="Slide Number Placeholder 3"/>
          <p:cNvSpPr>
            <a:spLocks noGrp="1"/>
          </p:cNvSpPr>
          <p:nvPr>
            <p:ph type="sldNum" sz="quarter" idx="10"/>
          </p:nvPr>
        </p:nvSpPr>
        <p:spPr/>
        <p:txBody>
          <a:bodyPr/>
          <a:lstStyle/>
          <a:p>
            <a:fld id="{D1899CB3-0DFB-4B8C-A9A3-59900B9A248E}" type="slidenum">
              <a:rPr lang="en-US" smtClean="0"/>
              <a:t>15</a:t>
            </a:fld>
            <a:endParaRPr lang="en-US"/>
          </a:p>
        </p:txBody>
      </p:sp>
    </p:spTree>
    <p:extLst>
      <p:ext uri="{BB962C8B-B14F-4D97-AF65-F5344CB8AC3E}">
        <p14:creationId xmlns:p14="http://schemas.microsoft.com/office/powerpoint/2010/main" val="2833644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3900E-33B0-47B8-9346-38C150918FA7}" type="slidenum">
              <a:rPr lang="en-US" smtClean="0"/>
              <a:t>16</a:t>
            </a:fld>
            <a:endParaRPr lang="en-US"/>
          </a:p>
        </p:txBody>
      </p:sp>
    </p:spTree>
    <p:extLst>
      <p:ext uri="{BB962C8B-B14F-4D97-AF65-F5344CB8AC3E}">
        <p14:creationId xmlns:p14="http://schemas.microsoft.com/office/powerpoint/2010/main" val="14746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1899CB3-0DFB-4B8C-A9A3-59900B9A248E}" type="slidenum">
              <a:rPr lang="en-US" smtClean="0"/>
              <a:t>2</a:t>
            </a:fld>
            <a:endParaRPr lang="en-US"/>
          </a:p>
        </p:txBody>
      </p:sp>
    </p:spTree>
    <p:extLst>
      <p:ext uri="{BB962C8B-B14F-4D97-AF65-F5344CB8AC3E}">
        <p14:creationId xmlns:p14="http://schemas.microsoft.com/office/powerpoint/2010/main" val="44926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1899CB3-0DFB-4B8C-A9A3-59900B9A248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6262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4</a:t>
            </a:fld>
            <a:endParaRPr lang="en-US"/>
          </a:p>
        </p:txBody>
      </p:sp>
    </p:spTree>
    <p:extLst>
      <p:ext uri="{BB962C8B-B14F-4D97-AF65-F5344CB8AC3E}">
        <p14:creationId xmlns:p14="http://schemas.microsoft.com/office/powerpoint/2010/main" val="45089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2">
              <a:defRPr/>
            </a:pPr>
            <a:endParaRPr lang="en-US" dirty="0"/>
          </a:p>
        </p:txBody>
      </p:sp>
      <p:sp>
        <p:nvSpPr>
          <p:cNvPr id="4" name="Slide Number Placeholder 3"/>
          <p:cNvSpPr>
            <a:spLocks noGrp="1"/>
          </p:cNvSpPr>
          <p:nvPr>
            <p:ph type="sldNum" sz="quarter" idx="10"/>
          </p:nvPr>
        </p:nvSpPr>
        <p:spPr/>
        <p:txBody>
          <a:bodyPr/>
          <a:lstStyle/>
          <a:p>
            <a:fld id="{D1899CB3-0DFB-4B8C-A9A3-59900B9A248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2048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263900E-33B0-47B8-9346-38C150918FA7}" type="slidenum">
              <a:rPr lang="en-US" smtClean="0"/>
              <a:t>6</a:t>
            </a:fld>
            <a:endParaRPr lang="en-US"/>
          </a:p>
        </p:txBody>
      </p:sp>
    </p:spTree>
    <p:extLst>
      <p:ext uri="{BB962C8B-B14F-4D97-AF65-F5344CB8AC3E}">
        <p14:creationId xmlns:p14="http://schemas.microsoft.com/office/powerpoint/2010/main" val="2836489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 </a:t>
            </a:r>
            <a:endParaRPr lang="en-US" dirty="0"/>
          </a:p>
          <a:p>
            <a:pPr marL="173336" indent="-17333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1899CB3-0DFB-4B8C-A9A3-59900B9A248E}" type="slidenum">
              <a:rPr lang="en-US" smtClean="0"/>
              <a:t>7</a:t>
            </a:fld>
            <a:endParaRPr lang="en-US"/>
          </a:p>
        </p:txBody>
      </p:sp>
    </p:spTree>
    <p:extLst>
      <p:ext uri="{BB962C8B-B14F-4D97-AF65-F5344CB8AC3E}">
        <p14:creationId xmlns:p14="http://schemas.microsoft.com/office/powerpoint/2010/main" val="196994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D1899CB3-0DFB-4B8C-A9A3-59900B9A248E}" type="slidenum">
              <a:rPr lang="en-US" smtClean="0"/>
              <a:t>8</a:t>
            </a:fld>
            <a:endParaRPr lang="en-US"/>
          </a:p>
        </p:txBody>
      </p:sp>
    </p:spTree>
    <p:extLst>
      <p:ext uri="{BB962C8B-B14F-4D97-AF65-F5344CB8AC3E}">
        <p14:creationId xmlns:p14="http://schemas.microsoft.com/office/powerpoint/2010/main" val="2113747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899CB3-0DFB-4B8C-A9A3-59900B9A248E}" type="slidenum">
              <a:rPr lang="en-US" smtClean="0"/>
              <a:t>9</a:t>
            </a:fld>
            <a:endParaRPr lang="en-US"/>
          </a:p>
        </p:txBody>
      </p:sp>
    </p:spTree>
    <p:extLst>
      <p:ext uri="{BB962C8B-B14F-4D97-AF65-F5344CB8AC3E}">
        <p14:creationId xmlns:p14="http://schemas.microsoft.com/office/powerpoint/2010/main" val="4083481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1" y="3235766"/>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257870" y="2928377"/>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18007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14" name="Title 1"/>
          <p:cNvSpPr>
            <a:spLocks noGrp="1"/>
          </p:cNvSpPr>
          <p:nvPr>
            <p:ph type="title"/>
          </p:nvPr>
        </p:nvSpPr>
        <p:spPr>
          <a:xfrm>
            <a:off x="1200256" y="51844"/>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200256" y="381754"/>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4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30"/>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07054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Tree>
    <p:extLst>
      <p:ext uri="{BB962C8B-B14F-4D97-AF65-F5344CB8AC3E}">
        <p14:creationId xmlns:p14="http://schemas.microsoft.com/office/powerpoint/2010/main" val="178579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628650" y="1228729"/>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7993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3"/>
            <a:ext cx="78867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Tree>
    <p:extLst>
      <p:ext uri="{BB962C8B-B14F-4D97-AF65-F5344CB8AC3E}">
        <p14:creationId xmlns:p14="http://schemas.microsoft.com/office/powerpoint/2010/main" val="22466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8"/>
            <a:ext cx="78867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1461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28650" y="1228728"/>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Tree>
    <p:extLst>
      <p:ext uri="{BB962C8B-B14F-4D97-AF65-F5344CB8AC3E}">
        <p14:creationId xmlns:p14="http://schemas.microsoft.com/office/powerpoint/2010/main" val="499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9" name="Content Placeholder 2"/>
          <p:cNvSpPr>
            <a:spLocks noGrp="1"/>
          </p:cNvSpPr>
          <p:nvPr>
            <p:ph idx="1" hasCustomPrompt="1"/>
          </p:nvPr>
        </p:nvSpPr>
        <p:spPr>
          <a:xfrm>
            <a:off x="4261282"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173184" y="1737590"/>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331612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5064782" y="1737590"/>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9" name="Content Placeholder 2"/>
          <p:cNvSpPr>
            <a:spLocks noGrp="1"/>
          </p:cNvSpPr>
          <p:nvPr>
            <p:ph idx="1" hasCustomPrompt="1"/>
          </p:nvPr>
        </p:nvSpPr>
        <p:spPr>
          <a:xfrm>
            <a:off x="190940"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868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28650" y="1228729"/>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75268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30"/>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Tree>
    <p:extLst>
      <p:ext uri="{BB962C8B-B14F-4D97-AF65-F5344CB8AC3E}">
        <p14:creationId xmlns:p14="http://schemas.microsoft.com/office/powerpoint/2010/main" val="3555216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4261282"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29449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191772"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5029271"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41677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29"/>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22305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Tree>
    <p:extLst>
      <p:ext uri="{BB962C8B-B14F-4D97-AF65-F5344CB8AC3E}">
        <p14:creationId xmlns:p14="http://schemas.microsoft.com/office/powerpoint/2010/main" val="307107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9"/>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Tree>
    <p:extLst>
      <p:ext uri="{BB962C8B-B14F-4D97-AF65-F5344CB8AC3E}">
        <p14:creationId xmlns:p14="http://schemas.microsoft.com/office/powerpoint/2010/main" val="424791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6"/>
            <a:ext cx="4398886" cy="713497"/>
          </a:xfrm>
        </p:spPr>
        <p:txBody>
          <a:bodyPr anchor="ctr">
            <a:normAutofit/>
          </a:bodyPr>
          <a:lstStyle>
            <a:lvl1pPr algn="r">
              <a:defRPr sz="195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257870" y="2928379"/>
            <a:ext cx="3366857" cy="614779"/>
          </a:xfrm>
        </p:spPr>
        <p:txBody>
          <a:bodyPr anchor="ctr">
            <a:normAutofit/>
          </a:bodyPr>
          <a:lstStyle>
            <a:lvl1pPr marL="0" indent="0" algn="r">
              <a:buNone/>
              <a:defRPr sz="135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dirty="0"/>
              <a:t>Master subtitle style (date)</a:t>
            </a:r>
          </a:p>
        </p:txBody>
      </p:sp>
    </p:spTree>
    <p:extLst>
      <p:ext uri="{BB962C8B-B14F-4D97-AF65-F5344CB8AC3E}">
        <p14:creationId xmlns:p14="http://schemas.microsoft.com/office/powerpoint/2010/main" val="213670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228732"/>
            <a:ext cx="7886700" cy="5019673"/>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Tree>
    <p:extLst>
      <p:ext uri="{BB962C8B-B14F-4D97-AF65-F5344CB8AC3E}">
        <p14:creationId xmlns:p14="http://schemas.microsoft.com/office/powerpoint/2010/main" val="51426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928689" y="70132"/>
            <a:ext cx="5529263"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10" name="Subtitle 2"/>
          <p:cNvSpPr>
            <a:spLocks noGrp="1"/>
          </p:cNvSpPr>
          <p:nvPr>
            <p:ph type="subTitle" idx="13"/>
          </p:nvPr>
        </p:nvSpPr>
        <p:spPr>
          <a:xfrm>
            <a:off x="928689" y="400043"/>
            <a:ext cx="5529263"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Tree>
    <p:extLst>
      <p:ext uri="{BB962C8B-B14F-4D97-AF65-F5344CB8AC3E}">
        <p14:creationId xmlns:p14="http://schemas.microsoft.com/office/powerpoint/2010/main" val="3920118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14" name="Title 1"/>
          <p:cNvSpPr>
            <a:spLocks noGrp="1"/>
          </p:cNvSpPr>
          <p:nvPr>
            <p:ph type="title"/>
          </p:nvPr>
        </p:nvSpPr>
        <p:spPr>
          <a:xfrm>
            <a:off x="1026343" y="70132"/>
            <a:ext cx="5383336"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1026343" y="400043"/>
            <a:ext cx="5383336"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334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14" name="Title 1"/>
          <p:cNvSpPr>
            <a:spLocks noGrp="1"/>
          </p:cNvSpPr>
          <p:nvPr>
            <p:ph type="title"/>
          </p:nvPr>
        </p:nvSpPr>
        <p:spPr>
          <a:xfrm>
            <a:off x="733379" y="70132"/>
            <a:ext cx="4326895"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733379" y="400043"/>
            <a:ext cx="4326895"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18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928688" y="70132"/>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928688" y="400042"/>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Tree>
    <p:extLst>
      <p:ext uri="{BB962C8B-B14F-4D97-AF65-F5344CB8AC3E}">
        <p14:creationId xmlns:p14="http://schemas.microsoft.com/office/powerpoint/2010/main" val="913604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14" name="Title 1"/>
          <p:cNvSpPr>
            <a:spLocks noGrp="1"/>
          </p:cNvSpPr>
          <p:nvPr>
            <p:ph type="title"/>
          </p:nvPr>
        </p:nvSpPr>
        <p:spPr>
          <a:xfrm>
            <a:off x="937563" y="70132"/>
            <a:ext cx="4628736"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937563" y="400043"/>
            <a:ext cx="4628736"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99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14" name="Title 1"/>
          <p:cNvSpPr>
            <a:spLocks noGrp="1"/>
          </p:cNvSpPr>
          <p:nvPr>
            <p:ph type="title"/>
          </p:nvPr>
        </p:nvSpPr>
        <p:spPr>
          <a:xfrm>
            <a:off x="1026343" y="70132"/>
            <a:ext cx="5383336"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1026343" y="400043"/>
            <a:ext cx="5383336"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4891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14" name="Title 1"/>
          <p:cNvSpPr>
            <a:spLocks noGrp="1"/>
          </p:cNvSpPr>
          <p:nvPr>
            <p:ph type="title"/>
          </p:nvPr>
        </p:nvSpPr>
        <p:spPr>
          <a:xfrm>
            <a:off x="715623" y="70132"/>
            <a:ext cx="5605277"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715623" y="400043"/>
            <a:ext cx="5605277"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7975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14" name="Title 1"/>
          <p:cNvSpPr>
            <a:spLocks noGrp="1"/>
          </p:cNvSpPr>
          <p:nvPr>
            <p:ph type="title"/>
          </p:nvPr>
        </p:nvSpPr>
        <p:spPr>
          <a:xfrm>
            <a:off x="852785" y="70132"/>
            <a:ext cx="4889649"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852785" y="400043"/>
            <a:ext cx="4889649"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019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14" name="Title 1"/>
          <p:cNvSpPr>
            <a:spLocks noGrp="1"/>
          </p:cNvSpPr>
          <p:nvPr>
            <p:ph type="title"/>
          </p:nvPr>
        </p:nvSpPr>
        <p:spPr>
          <a:xfrm>
            <a:off x="1200257" y="51844"/>
            <a:ext cx="5301129" cy="557215"/>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1200257" y="381754"/>
            <a:ext cx="5301129" cy="458435"/>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8"/>
            <a:ext cx="7886700" cy="4755355"/>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137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228732"/>
            <a:ext cx="7886700" cy="5019673"/>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Tree>
    <p:extLst>
      <p:ext uri="{BB962C8B-B14F-4D97-AF65-F5344CB8AC3E}">
        <p14:creationId xmlns:p14="http://schemas.microsoft.com/office/powerpoint/2010/main" val="3233378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Slide - Title, Small Chart, Logo, Bar">
    <p:spTree>
      <p:nvGrpSpPr>
        <p:cNvPr id="1" name=""/>
        <p:cNvGrpSpPr/>
        <p:nvPr/>
      </p:nvGrpSpPr>
      <p:grpSpPr>
        <a:xfrm>
          <a:off x="0" y="0"/>
          <a:ext cx="0" cy="0"/>
          <a:chOff x="0" y="0"/>
          <a:chExt cx="0" cy="0"/>
        </a:xfrm>
      </p:grpSpPr>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Tree>
    <p:extLst>
      <p:ext uri="{BB962C8B-B14F-4D97-AF65-F5344CB8AC3E}">
        <p14:creationId xmlns:p14="http://schemas.microsoft.com/office/powerpoint/2010/main" val="107470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Slide - Title, Large Chart, Bar">
    <p:spTree>
      <p:nvGrpSpPr>
        <p:cNvPr id="1" name=""/>
        <p:cNvGrpSpPr/>
        <p:nvPr/>
      </p:nvGrpSpPr>
      <p:grpSpPr>
        <a:xfrm>
          <a:off x="0" y="0"/>
          <a:ext cx="0" cy="0"/>
          <a:chOff x="0" y="0"/>
          <a:chExt cx="0" cy="0"/>
        </a:xfrm>
      </p:grpSpPr>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9" name="Chart Placeholder 4"/>
          <p:cNvSpPr>
            <a:spLocks noGrp="1"/>
          </p:cNvSpPr>
          <p:nvPr>
            <p:ph type="chart" sz="quarter" idx="13" hasCustomPrompt="1"/>
          </p:nvPr>
        </p:nvSpPr>
        <p:spPr>
          <a:xfrm>
            <a:off x="628650" y="1228730"/>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4180273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5"/>
            <a:ext cx="7886700" cy="4189413"/>
          </a:xfrm>
        </p:spPr>
        <p:txBody>
          <a:bodyPr/>
          <a:lstStyle>
            <a:lvl1pPr>
              <a:defRPr>
                <a:solidFill>
                  <a:srgbClr val="728591"/>
                </a:solidFill>
              </a:defRPr>
            </a:lvl1pPr>
          </a:lstStyle>
          <a:p>
            <a:r>
              <a:rPr lang="en-US" dirty="0"/>
              <a:t>Small SmartArt Graphic</a:t>
            </a:r>
          </a:p>
        </p:txBody>
      </p:sp>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Tree>
    <p:extLst>
      <p:ext uri="{BB962C8B-B14F-4D97-AF65-F5344CB8AC3E}">
        <p14:creationId xmlns:p14="http://schemas.microsoft.com/office/powerpoint/2010/main" val="71243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9"/>
            <a:ext cx="7886700" cy="5172075"/>
          </a:xfrm>
        </p:spPr>
        <p:txBody>
          <a:bodyPr/>
          <a:lstStyle>
            <a:lvl1pPr>
              <a:defRPr>
                <a:solidFill>
                  <a:srgbClr val="728591"/>
                </a:solidFill>
              </a:defRPr>
            </a:lvl1pPr>
          </a:lstStyle>
          <a:p>
            <a:r>
              <a:rPr lang="en-US" dirty="0"/>
              <a:t>Large SmartArt Graphic</a:t>
            </a:r>
          </a:p>
        </p:txBody>
      </p:sp>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Tree>
    <p:extLst>
      <p:ext uri="{BB962C8B-B14F-4D97-AF65-F5344CB8AC3E}">
        <p14:creationId xmlns:p14="http://schemas.microsoft.com/office/powerpoint/2010/main" val="210355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14" name="Title 1"/>
          <p:cNvSpPr>
            <a:spLocks noGrp="1"/>
          </p:cNvSpPr>
          <p:nvPr>
            <p:ph type="title"/>
          </p:nvPr>
        </p:nvSpPr>
        <p:spPr>
          <a:xfrm>
            <a:off x="1026344" y="70132"/>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4" y="400042"/>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3835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mage Slide - Small Image, Title, Bar, Logo">
    <p:spTree>
      <p:nvGrpSpPr>
        <p:cNvPr id="1" name=""/>
        <p:cNvGrpSpPr/>
        <p:nvPr/>
      </p:nvGrpSpPr>
      <p:grpSpPr>
        <a:xfrm>
          <a:off x="0" y="0"/>
          <a:ext cx="0" cy="0"/>
          <a:chOff x="0" y="0"/>
          <a:chExt cx="0" cy="0"/>
        </a:xfrm>
      </p:grpSpPr>
      <p:sp>
        <p:nvSpPr>
          <p:cNvPr id="7" name="Rectangle 6"/>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4" name="Picture Placeholder 3"/>
          <p:cNvSpPr>
            <a:spLocks noGrp="1"/>
          </p:cNvSpPr>
          <p:nvPr>
            <p:ph type="pic" sz="quarter" idx="13" hasCustomPrompt="1"/>
          </p:nvPr>
        </p:nvSpPr>
        <p:spPr>
          <a:xfrm>
            <a:off x="628650" y="1228730"/>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Tree>
    <p:extLst>
      <p:ext uri="{BB962C8B-B14F-4D97-AF65-F5344CB8AC3E}">
        <p14:creationId xmlns:p14="http://schemas.microsoft.com/office/powerpoint/2010/main" val="2517559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and Content Slide - Small Image, Text, Title, Bar, Logo">
    <p:spTree>
      <p:nvGrpSpPr>
        <p:cNvPr id="1" name=""/>
        <p:cNvGrpSpPr/>
        <p:nvPr/>
      </p:nvGrpSpPr>
      <p:grpSpPr>
        <a:xfrm>
          <a:off x="0" y="0"/>
          <a:ext cx="0" cy="0"/>
          <a:chOff x="0" y="0"/>
          <a:chExt cx="0" cy="0"/>
        </a:xfrm>
      </p:grpSpPr>
      <p:sp>
        <p:nvSpPr>
          <p:cNvPr id="7" name="Rectangle 6"/>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9" name="Content Placeholder 2"/>
          <p:cNvSpPr>
            <a:spLocks noGrp="1"/>
          </p:cNvSpPr>
          <p:nvPr>
            <p:ph idx="1" hasCustomPrompt="1"/>
          </p:nvPr>
        </p:nvSpPr>
        <p:spPr>
          <a:xfrm>
            <a:off x="4261283" y="1266932"/>
            <a:ext cx="4687409" cy="4370388"/>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173184" y="1737592"/>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13264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mage and Content Slide 2 - Small Image, Text, Title, Bar, Logo">
    <p:spTree>
      <p:nvGrpSpPr>
        <p:cNvPr id="1" name=""/>
        <p:cNvGrpSpPr/>
        <p:nvPr/>
      </p:nvGrpSpPr>
      <p:grpSpPr>
        <a:xfrm>
          <a:off x="0" y="0"/>
          <a:ext cx="0" cy="0"/>
          <a:chOff x="0" y="0"/>
          <a:chExt cx="0" cy="0"/>
        </a:xfrm>
      </p:grpSpPr>
      <p:sp>
        <p:nvSpPr>
          <p:cNvPr id="7" name="Rectangle 6"/>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4" name="Picture Placeholder 3"/>
          <p:cNvSpPr>
            <a:spLocks noGrp="1"/>
          </p:cNvSpPr>
          <p:nvPr>
            <p:ph type="pic" sz="quarter" idx="13" hasCustomPrompt="1"/>
          </p:nvPr>
        </p:nvSpPr>
        <p:spPr>
          <a:xfrm>
            <a:off x="5064781" y="1737592"/>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
        <p:nvSpPr>
          <p:cNvPr id="9" name="Content Placeholder 2"/>
          <p:cNvSpPr>
            <a:spLocks noGrp="1"/>
          </p:cNvSpPr>
          <p:nvPr>
            <p:ph idx="1" hasCustomPrompt="1"/>
          </p:nvPr>
        </p:nvSpPr>
        <p:spPr>
          <a:xfrm>
            <a:off x="190941" y="1266340"/>
            <a:ext cx="4687409" cy="4370388"/>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081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Slide - Medium Image, Title, Bar">
    <p:spTree>
      <p:nvGrpSpPr>
        <p:cNvPr id="1" name=""/>
        <p:cNvGrpSpPr/>
        <p:nvPr/>
      </p:nvGrpSpPr>
      <p:grpSpPr>
        <a:xfrm>
          <a:off x="0" y="0"/>
          <a:ext cx="0" cy="0"/>
          <a:chOff x="0" y="0"/>
          <a:chExt cx="0" cy="0"/>
        </a:xfrm>
      </p:grpSpPr>
      <p:sp>
        <p:nvSpPr>
          <p:cNvPr id="7" name="Rectangle 6"/>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4" name="Picture Placeholder 3"/>
          <p:cNvSpPr>
            <a:spLocks noGrp="1"/>
          </p:cNvSpPr>
          <p:nvPr>
            <p:ph type="pic" sz="quarter" idx="13" hasCustomPrompt="1"/>
          </p:nvPr>
        </p:nvSpPr>
        <p:spPr>
          <a:xfrm>
            <a:off x="628650" y="1228730"/>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157270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and Content Slide - Medium Image, Text, Title, Bar">
    <p:spTree>
      <p:nvGrpSpPr>
        <p:cNvPr id="1" name=""/>
        <p:cNvGrpSpPr/>
        <p:nvPr/>
      </p:nvGrpSpPr>
      <p:grpSpPr>
        <a:xfrm>
          <a:off x="0" y="0"/>
          <a:ext cx="0" cy="0"/>
          <a:chOff x="0" y="0"/>
          <a:chExt cx="0" cy="0"/>
        </a:xfrm>
      </p:grpSpPr>
      <p:sp>
        <p:nvSpPr>
          <p:cNvPr id="7" name="Rectangle 6"/>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8" name="Content Placeholder 2"/>
          <p:cNvSpPr>
            <a:spLocks noGrp="1"/>
          </p:cNvSpPr>
          <p:nvPr>
            <p:ph idx="1" hasCustomPrompt="1"/>
          </p:nvPr>
        </p:nvSpPr>
        <p:spPr>
          <a:xfrm>
            <a:off x="4261283" y="1266932"/>
            <a:ext cx="4687409" cy="4994846"/>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1882796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and Content Slide 2 - Medium Image, Text, Title, Bar">
    <p:spTree>
      <p:nvGrpSpPr>
        <p:cNvPr id="1" name=""/>
        <p:cNvGrpSpPr/>
        <p:nvPr/>
      </p:nvGrpSpPr>
      <p:grpSpPr>
        <a:xfrm>
          <a:off x="0" y="0"/>
          <a:ext cx="0" cy="0"/>
          <a:chOff x="0" y="0"/>
          <a:chExt cx="0" cy="0"/>
        </a:xfrm>
      </p:grpSpPr>
      <p:sp>
        <p:nvSpPr>
          <p:cNvPr id="7" name="Rectangle 6"/>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8" name="Content Placeholder 2"/>
          <p:cNvSpPr>
            <a:spLocks noGrp="1"/>
          </p:cNvSpPr>
          <p:nvPr>
            <p:ph idx="1" hasCustomPrompt="1"/>
          </p:nvPr>
        </p:nvSpPr>
        <p:spPr>
          <a:xfrm>
            <a:off x="191773" y="1321534"/>
            <a:ext cx="4687409" cy="4994846"/>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736809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p:nvSpPr>
        <p:spPr>
          <a:xfrm>
            <a:off x="78581" y="6650830"/>
            <a:ext cx="2057400" cy="138112"/>
          </a:xfrm>
          <a:prstGeom prst="rect">
            <a:avLst/>
          </a:prstGeom>
        </p:spPr>
        <p:txBody>
          <a:bodyPr vert="horz" lIns="51448" tIns="25724" rIns="51448" bIns="25724"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675" smtClean="0"/>
              <a:pPr/>
              <a:t>‹#›</a:t>
            </a:fld>
            <a:endParaRPr lang="en-US" sz="675"/>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30"/>
            <a:ext cx="7886700" cy="1061245"/>
          </a:xfrm>
        </p:spPr>
        <p:txBody>
          <a:bodyPr>
            <a:normAutofit/>
          </a:bodyPr>
          <a:lstStyle>
            <a:lvl1pPr algn="ctr">
              <a:defRPr sz="2101"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301991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Slide - Logo, Bar, No Image">
    <p:spTree>
      <p:nvGrpSpPr>
        <p:cNvPr id="1" name=""/>
        <p:cNvGrpSpPr/>
        <p:nvPr/>
      </p:nvGrpSpPr>
      <p:grpSpPr>
        <a:xfrm>
          <a:off x="0" y="0"/>
          <a:ext cx="0" cy="0"/>
          <a:chOff x="0" y="0"/>
          <a:chExt cx="0" cy="0"/>
        </a:xfrm>
      </p:grpSpPr>
      <p:sp>
        <p:nvSpPr>
          <p:cNvPr id="11" name="Rectangle 10"/>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7" name="Rectangle 6"/>
          <p:cNvSpPr/>
          <p:nvPr/>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1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Tree>
    <p:extLst>
      <p:ext uri="{BB962C8B-B14F-4D97-AF65-F5344CB8AC3E}">
        <p14:creationId xmlns:p14="http://schemas.microsoft.com/office/powerpoint/2010/main" val="1912856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7"/>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CB7777B2-5994-466E-9280-D5FA7E891748}" type="slidenum">
              <a:rPr lang="en-US" smtClean="0"/>
              <a:t>‹#›</a:t>
            </a:fld>
            <a:endParaRPr lang="en-US" dirty="0"/>
          </a:p>
        </p:txBody>
      </p:sp>
      <p:sp>
        <p:nvSpPr>
          <p:cNvPr id="7" name="Rectangle 6"/>
          <p:cNvSpPr/>
          <p:nvPr/>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1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11"/>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Click icon to add picture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4"/>
            <a:ext cx="933340" cy="647673"/>
          </a:xfrm>
          <a:prstGeom prst="rect">
            <a:avLst/>
          </a:prstGeom>
        </p:spPr>
      </p:pic>
    </p:spTree>
    <p:extLst>
      <p:ext uri="{BB962C8B-B14F-4D97-AF65-F5344CB8AC3E}">
        <p14:creationId xmlns:p14="http://schemas.microsoft.com/office/powerpoint/2010/main" val="1610780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7777B2-5994-466E-9280-D5FA7E891748}" type="slidenum">
              <a:rPr lang="en-US" smtClean="0"/>
              <a:t>‹#›</a:t>
            </a:fld>
            <a:endParaRPr lang="en-US" dirty="0"/>
          </a:p>
        </p:txBody>
      </p:sp>
    </p:spTree>
    <p:extLst>
      <p:ext uri="{BB962C8B-B14F-4D97-AF65-F5344CB8AC3E}">
        <p14:creationId xmlns:p14="http://schemas.microsoft.com/office/powerpoint/2010/main" val="27463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14" name="Title 1"/>
          <p:cNvSpPr>
            <a:spLocks noGrp="1"/>
          </p:cNvSpPr>
          <p:nvPr>
            <p:ph type="title"/>
          </p:nvPr>
        </p:nvSpPr>
        <p:spPr>
          <a:xfrm>
            <a:off x="733378" y="70132"/>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33378" y="400042"/>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8128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7777B2-5994-466E-9280-D5FA7E891748}" type="slidenum">
              <a:rPr lang="en-US" smtClean="0"/>
              <a:t>‹#›</a:t>
            </a:fld>
            <a:endParaRPr lang="en-US" dirty="0"/>
          </a:p>
        </p:txBody>
      </p:sp>
    </p:spTree>
    <p:extLst>
      <p:ext uri="{BB962C8B-B14F-4D97-AF65-F5344CB8AC3E}">
        <p14:creationId xmlns:p14="http://schemas.microsoft.com/office/powerpoint/2010/main" val="2327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2701" b="0" cap="all"/>
            </a:lvl1pPr>
          </a:lstStyle>
          <a:p>
            <a:r>
              <a:rPr lang="en-US"/>
              <a:t>Click to edit Master title style</a:t>
            </a:r>
            <a:endParaRPr lang="en-US" dirty="0"/>
          </a:p>
        </p:txBody>
      </p:sp>
      <p:sp>
        <p:nvSpPr>
          <p:cNvPr id="3" name="Text Placeholder 2"/>
          <p:cNvSpPr>
            <a:spLocks noGrp="1"/>
          </p:cNvSpPr>
          <p:nvPr>
            <p:ph type="body" idx="1"/>
          </p:nvPr>
        </p:nvSpPr>
        <p:spPr>
          <a:xfrm>
            <a:off x="722315" y="3852863"/>
            <a:ext cx="6135687" cy="1633538"/>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7777B2-5994-466E-9280-D5FA7E891748}" type="slidenum">
              <a:rPr lang="en-US" smtClean="0"/>
              <a:t>‹#›</a:t>
            </a:fld>
            <a:endParaRPr lang="en-US" dirty="0"/>
          </a:p>
        </p:txBody>
      </p:sp>
    </p:spTree>
    <p:extLst>
      <p:ext uri="{BB962C8B-B14F-4D97-AF65-F5344CB8AC3E}">
        <p14:creationId xmlns:p14="http://schemas.microsoft.com/office/powerpoint/2010/main" val="153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5495544"/>
            <a:ext cx="7772400" cy="594360"/>
          </a:xfrm>
        </p:spPr>
        <p:txBody>
          <a:bodyPr anchor="b"/>
          <a:lstStyle>
            <a:lvl1pPr algn="ctr">
              <a:defRPr sz="1650" b="1"/>
            </a:lvl1pPr>
          </a:lstStyle>
          <a:p>
            <a:r>
              <a:rPr lang="en-US"/>
              <a:t>Click to edit Master title style</a:t>
            </a:r>
            <a:endParaRPr lang="en-US" dirty="0"/>
          </a:p>
        </p:txBody>
      </p:sp>
      <p:sp>
        <p:nvSpPr>
          <p:cNvPr id="4" name="Text Placeholder 3"/>
          <p:cNvSpPr>
            <a:spLocks noGrp="1"/>
          </p:cNvSpPr>
          <p:nvPr>
            <p:ph type="body" sz="half" idx="2"/>
          </p:nvPr>
        </p:nvSpPr>
        <p:spPr>
          <a:xfrm>
            <a:off x="304802" y="6096000"/>
            <a:ext cx="7772401" cy="609600"/>
          </a:xfrm>
        </p:spPr>
        <p:txBody>
          <a:bodyPr>
            <a:normAutofit/>
          </a:bodyPr>
          <a:lstStyle>
            <a:lvl1pPr marL="0" indent="0" algn="ctr">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7777B2-5994-466E-9280-D5FA7E891748}"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73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739406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064895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928687" y="70130"/>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928687" y="400040"/>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41787596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49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33377" y="70130"/>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33377" y="400040"/>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54831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937563" y="70130"/>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37563" y="400040"/>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4620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6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14" name="Title 1"/>
          <p:cNvSpPr>
            <a:spLocks noGrp="1"/>
          </p:cNvSpPr>
          <p:nvPr>
            <p:ph type="title"/>
          </p:nvPr>
        </p:nvSpPr>
        <p:spPr>
          <a:xfrm>
            <a:off x="937563" y="70132"/>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37563" y="400042"/>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1548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15623" y="70130"/>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15623" y="400040"/>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749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3214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200255" y="51842"/>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200255" y="381752"/>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623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555580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5039252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338091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428363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983775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360627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224689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14" name="Title 1"/>
          <p:cNvSpPr>
            <a:spLocks noGrp="1"/>
          </p:cNvSpPr>
          <p:nvPr>
            <p:ph type="title"/>
          </p:nvPr>
        </p:nvSpPr>
        <p:spPr>
          <a:xfrm>
            <a:off x="1026344" y="70132"/>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026344" y="400042"/>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13549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3390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4030935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4400945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7776133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solidFill>
                  <a:srgbClr val="1F497D"/>
                </a:solidFill>
              </a:rPr>
              <a:pPr/>
              <a:t>‹#›</a:t>
            </a:fld>
            <a:endParaRPr lang="en-US" sz="900">
              <a:solidFill>
                <a:srgbClr val="1F497D"/>
              </a:solidFill>
            </a:endParaRPr>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362179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408820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8817847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solidFill>
                <a:srgbClr val="E4E9EF"/>
              </a:solidFill>
            </a:endParaRPr>
          </a:p>
        </p:txBody>
      </p:sp>
      <p:sp>
        <p:nvSpPr>
          <p:cNvPr id="6" name="Footer Placeholder 5"/>
          <p:cNvSpPr>
            <a:spLocks noGrp="1"/>
          </p:cNvSpPr>
          <p:nvPr>
            <p:ph type="ftr" sz="quarter" idx="11"/>
          </p:nvPr>
        </p:nvSpPr>
        <p:spPr/>
        <p:txBody>
          <a:bodyPr/>
          <a:lstStyle/>
          <a:p>
            <a:endParaRPr lang="en-US" dirty="0">
              <a:solidFill>
                <a:srgbClr val="E4E9EF"/>
              </a:solidFill>
            </a:endParaRPr>
          </a:p>
        </p:txBody>
      </p:sp>
      <p:sp>
        <p:nvSpPr>
          <p:cNvPr id="7" name="Slide Number Placeholder 6"/>
          <p:cNvSpPr>
            <a:spLocks noGrp="1"/>
          </p:cNvSpPr>
          <p:nvPr>
            <p:ph type="sldNum" sz="quarter" idx="12"/>
          </p:nvPr>
        </p:nvSpPr>
        <p:spPr/>
        <p:txBody>
          <a:bodyPr/>
          <a:lstStyle/>
          <a:p>
            <a:fld id="{CB7777B2-5994-466E-9280-D5FA7E8917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430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14" name="Title 1"/>
          <p:cNvSpPr>
            <a:spLocks noGrp="1"/>
          </p:cNvSpPr>
          <p:nvPr>
            <p:ph type="title"/>
          </p:nvPr>
        </p:nvSpPr>
        <p:spPr>
          <a:xfrm>
            <a:off x="715624" y="70132"/>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15624" y="400042"/>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770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userDrawn="1"/>
        </p:nvSpPr>
        <p:spPr>
          <a:xfrm>
            <a:off x="0" y="6590655"/>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5" y="5727702"/>
            <a:ext cx="933340" cy="647673"/>
          </a:xfrm>
          <a:prstGeom prst="rect">
            <a:avLst/>
          </a:prstGeom>
        </p:spPr>
      </p:pic>
      <p:sp>
        <p:nvSpPr>
          <p:cNvPr id="14" name="Title 1"/>
          <p:cNvSpPr>
            <a:spLocks noGrp="1"/>
          </p:cNvSpPr>
          <p:nvPr>
            <p:ph type="title"/>
          </p:nvPr>
        </p:nvSpPr>
        <p:spPr>
          <a:xfrm>
            <a:off x="852784" y="70132"/>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852784" y="400042"/>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628650" y="1188387"/>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850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3.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CB7777B2-5994-466E-9280-D5FA7E891748}" type="slidenum">
              <a:rPr lang="en-US" smtClean="0"/>
              <a:t>‹#›</a:t>
            </a:fld>
            <a:endParaRPr lang="en-US" dirty="0"/>
          </a:p>
        </p:txBody>
      </p:sp>
    </p:spTree>
    <p:extLst>
      <p:ext uri="{BB962C8B-B14F-4D97-AF65-F5344CB8AC3E}">
        <p14:creationId xmlns:p14="http://schemas.microsoft.com/office/powerpoint/2010/main" val="41659775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4" r:id="rId26"/>
    <p:sldLayoutId id="2147483715" r:id="rId27"/>
    <p:sldLayoutId id="2147483716" r:id="rId28"/>
  </p:sldLayoutIdLst>
  <p:hf hdr="0" ftr="0" dt="0"/>
  <p:txStyles>
    <p:titleStyle>
      <a:lvl1pPr algn="l" defTabSz="514487" rtl="0" eaLnBrk="1" latinLnBrk="0" hangingPunct="1">
        <a:lnSpc>
          <a:spcPct val="90000"/>
        </a:lnSpc>
        <a:spcBef>
          <a:spcPct val="0"/>
        </a:spcBef>
        <a:buNone/>
        <a:defRPr sz="2476" kern="1200">
          <a:solidFill>
            <a:schemeClr val="tx1"/>
          </a:solidFill>
          <a:latin typeface="+mj-lt"/>
          <a:ea typeface="+mj-ea"/>
          <a:cs typeface="+mj-cs"/>
        </a:defRPr>
      </a:lvl1pPr>
    </p:titleStyle>
    <p:bodyStyle>
      <a:lvl1pPr marL="128622" indent="-128622" algn="l" defTabSz="51448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865" indent="-128622" algn="l" defTabSz="51448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3109" indent="-128622" algn="l" defTabSz="51448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353"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596"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840"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2083"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9327"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570"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487" rtl="0" eaLnBrk="1" latinLnBrk="0" hangingPunct="1">
        <a:defRPr sz="1013" kern="1200">
          <a:solidFill>
            <a:schemeClr val="tx1"/>
          </a:solidFill>
          <a:latin typeface="+mn-lt"/>
          <a:ea typeface="+mn-ea"/>
          <a:cs typeface="+mn-cs"/>
        </a:defRPr>
      </a:lvl1pPr>
      <a:lvl2pPr marL="257244" algn="l" defTabSz="514487" rtl="0" eaLnBrk="1" latinLnBrk="0" hangingPunct="1">
        <a:defRPr sz="1013" kern="1200">
          <a:solidFill>
            <a:schemeClr val="tx1"/>
          </a:solidFill>
          <a:latin typeface="+mn-lt"/>
          <a:ea typeface="+mn-ea"/>
          <a:cs typeface="+mn-cs"/>
        </a:defRPr>
      </a:lvl2pPr>
      <a:lvl3pPr marL="514487" algn="l" defTabSz="514487" rtl="0" eaLnBrk="1" latinLnBrk="0" hangingPunct="1">
        <a:defRPr sz="1013" kern="1200">
          <a:solidFill>
            <a:schemeClr val="tx1"/>
          </a:solidFill>
          <a:latin typeface="+mn-lt"/>
          <a:ea typeface="+mn-ea"/>
          <a:cs typeface="+mn-cs"/>
        </a:defRPr>
      </a:lvl3pPr>
      <a:lvl4pPr marL="771731" algn="l" defTabSz="514487" rtl="0" eaLnBrk="1" latinLnBrk="0" hangingPunct="1">
        <a:defRPr sz="1013" kern="1200">
          <a:solidFill>
            <a:schemeClr val="tx1"/>
          </a:solidFill>
          <a:latin typeface="+mn-lt"/>
          <a:ea typeface="+mn-ea"/>
          <a:cs typeface="+mn-cs"/>
        </a:defRPr>
      </a:lvl4pPr>
      <a:lvl5pPr marL="1028974" algn="l" defTabSz="514487" rtl="0" eaLnBrk="1" latinLnBrk="0" hangingPunct="1">
        <a:defRPr sz="1013" kern="1200">
          <a:solidFill>
            <a:schemeClr val="tx1"/>
          </a:solidFill>
          <a:latin typeface="+mn-lt"/>
          <a:ea typeface="+mn-ea"/>
          <a:cs typeface="+mn-cs"/>
        </a:defRPr>
      </a:lvl5pPr>
      <a:lvl6pPr marL="1286218" algn="l" defTabSz="514487" rtl="0" eaLnBrk="1" latinLnBrk="0" hangingPunct="1">
        <a:defRPr sz="1013" kern="1200">
          <a:solidFill>
            <a:schemeClr val="tx1"/>
          </a:solidFill>
          <a:latin typeface="+mn-lt"/>
          <a:ea typeface="+mn-ea"/>
          <a:cs typeface="+mn-cs"/>
        </a:defRPr>
      </a:lvl6pPr>
      <a:lvl7pPr marL="1543461" algn="l" defTabSz="514487" rtl="0" eaLnBrk="1" latinLnBrk="0" hangingPunct="1">
        <a:defRPr sz="1013" kern="1200">
          <a:solidFill>
            <a:schemeClr val="tx1"/>
          </a:solidFill>
          <a:latin typeface="+mn-lt"/>
          <a:ea typeface="+mn-ea"/>
          <a:cs typeface="+mn-cs"/>
        </a:defRPr>
      </a:lvl7pPr>
      <a:lvl8pPr marL="1800705" algn="l" defTabSz="514487" rtl="0" eaLnBrk="1" latinLnBrk="0" hangingPunct="1">
        <a:defRPr sz="1013" kern="1200">
          <a:solidFill>
            <a:schemeClr val="tx1"/>
          </a:solidFill>
          <a:latin typeface="+mn-lt"/>
          <a:ea typeface="+mn-ea"/>
          <a:cs typeface="+mn-cs"/>
        </a:defRPr>
      </a:lvl8pPr>
      <a:lvl9pPr marL="2057949" algn="l" defTabSz="51448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13027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3" r:id="rId2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health.gov/paguidelines/guidelin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health.gov/paguidelines/guidelines/" TargetMode="External"/><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health.gov/paguidelines/guidelines/"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www.schs.state.nc.us/data/brfss/2015/nc/all/pa_type.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2226" y="3033253"/>
            <a:ext cx="5845684" cy="940904"/>
          </a:xfrm>
        </p:spPr>
        <p:txBody>
          <a:bodyPr>
            <a:normAutofit/>
          </a:bodyPr>
          <a:lstStyle/>
          <a:p>
            <a:r>
              <a:rPr lang="en-US" sz="3200" b="1" dirty="0">
                <a:latin typeface="+mn-lt"/>
              </a:rPr>
              <a:t> </a:t>
            </a:r>
            <a:endParaRPr lang="en-US" dirty="0">
              <a:latin typeface="+mn-lt"/>
            </a:endParaRPr>
          </a:p>
        </p:txBody>
      </p:sp>
      <p:sp>
        <p:nvSpPr>
          <p:cNvPr id="3" name="Text Placeholder 5"/>
          <p:cNvSpPr txBox="1">
            <a:spLocks/>
          </p:cNvSpPr>
          <p:nvPr/>
        </p:nvSpPr>
        <p:spPr>
          <a:xfrm>
            <a:off x="5427768" y="3974157"/>
            <a:ext cx="3320142" cy="83574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77859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en-US" dirty="0"/>
          </a:p>
        </p:txBody>
      </p:sp>
      <p:sp>
        <p:nvSpPr>
          <p:cNvPr id="4" name="Rectangle 3"/>
          <p:cNvSpPr/>
          <p:nvPr/>
        </p:nvSpPr>
        <p:spPr>
          <a:xfrm>
            <a:off x="3697355" y="2265997"/>
            <a:ext cx="5446645" cy="2369880"/>
          </a:xfrm>
          <a:prstGeom prst="rect">
            <a:avLst/>
          </a:prstGeom>
        </p:spPr>
        <p:txBody>
          <a:bodyPr wrap="square">
            <a:spAutoFit/>
          </a:bodyPr>
          <a:lstStyle/>
          <a:p>
            <a:r>
              <a:rPr lang="en-US" sz="2800" b="1" i="1">
                <a:solidFill>
                  <a:srgbClr val="288DC2"/>
                </a:solidFill>
                <a:latin typeface="Times New Roman" panose="02020603050405020304" pitchFamily="18" charset="0"/>
                <a:ea typeface="+mj-ea"/>
                <a:cs typeface="Times New Roman" panose="02020603050405020304" pitchFamily="18" charset="0"/>
              </a:rPr>
              <a:t>Active Living</a:t>
            </a:r>
            <a:endParaRPr lang="en-US" sz="2800" b="1" i="1" dirty="0">
              <a:solidFill>
                <a:srgbClr val="288DC2"/>
              </a:solidFill>
              <a:latin typeface="Times New Roman" panose="02020603050405020304" pitchFamily="18" charset="0"/>
              <a:ea typeface="+mj-ea"/>
              <a:cs typeface="Times New Roman" panose="02020603050405020304" pitchFamily="18" charset="0"/>
            </a:endParaRPr>
          </a:p>
          <a:p>
            <a:endParaRPr lang="en-US" sz="2000" b="1" i="1" dirty="0">
              <a:solidFill>
                <a:srgbClr val="288DC2"/>
              </a:solidFill>
              <a:latin typeface="Times New Roman" panose="02020603050405020304" pitchFamily="18" charset="0"/>
              <a:ea typeface="+mj-ea"/>
              <a:cs typeface="Times New Roman" panose="02020603050405020304" pitchFamily="18" charset="0"/>
            </a:endParaRPr>
          </a:p>
          <a:p>
            <a:r>
              <a:rPr lang="en-US" sz="2000" b="1" i="1" dirty="0">
                <a:solidFill>
                  <a:srgbClr val="288DC2"/>
                </a:solidFill>
                <a:latin typeface="Times New Roman" panose="02020603050405020304" pitchFamily="18" charset="0"/>
                <a:ea typeface="+mj-ea"/>
                <a:cs typeface="Times New Roman" panose="02020603050405020304" pitchFamily="18" charset="0"/>
              </a:rPr>
              <a:t>Lori Rhew, MA</a:t>
            </a:r>
          </a:p>
          <a:p>
            <a:r>
              <a:rPr lang="en-US" sz="2000" b="1" i="1" dirty="0">
                <a:solidFill>
                  <a:srgbClr val="288DC2"/>
                </a:solidFill>
                <a:latin typeface="Times New Roman" panose="02020603050405020304" pitchFamily="18" charset="0"/>
                <a:ea typeface="+mj-ea"/>
                <a:cs typeface="Times New Roman" panose="02020603050405020304" pitchFamily="18" charset="0"/>
              </a:rPr>
              <a:t>Special Projects Coordinator </a:t>
            </a:r>
          </a:p>
          <a:p>
            <a:r>
              <a:rPr lang="en-US" sz="2000" b="1" i="1" dirty="0">
                <a:solidFill>
                  <a:srgbClr val="288DC2"/>
                </a:solidFill>
                <a:latin typeface="Times New Roman" panose="02020603050405020304" pitchFamily="18" charset="0"/>
                <a:ea typeface="+mj-ea"/>
                <a:cs typeface="Times New Roman" panose="02020603050405020304" pitchFamily="18" charset="0"/>
              </a:rPr>
              <a:t>Community and Clinical Connections for Prevention and Health Branch</a:t>
            </a:r>
          </a:p>
          <a:p>
            <a:r>
              <a:rPr lang="en-US" sz="2000" b="1" i="1" dirty="0">
                <a:solidFill>
                  <a:srgbClr val="288DC2"/>
                </a:solidFill>
                <a:latin typeface="Times New Roman" panose="02020603050405020304" pitchFamily="18" charset="0"/>
                <a:ea typeface="+mj-ea"/>
                <a:cs typeface="Times New Roman" panose="02020603050405020304" pitchFamily="18" charset="0"/>
              </a:rPr>
              <a:t>NC Division of Public Health </a:t>
            </a:r>
          </a:p>
        </p:txBody>
      </p:sp>
    </p:spTree>
    <p:extLst>
      <p:ext uri="{BB962C8B-B14F-4D97-AF65-F5344CB8AC3E}">
        <p14:creationId xmlns:p14="http://schemas.microsoft.com/office/powerpoint/2010/main" val="378351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Walking Ads</a:t>
            </a:r>
          </a:p>
        </p:txBody>
      </p:sp>
      <p:sp>
        <p:nvSpPr>
          <p:cNvPr id="3" name="Content Placeholder 2"/>
          <p:cNvSpPr>
            <a:spLocks noGrp="1"/>
          </p:cNvSpPr>
          <p:nvPr>
            <p:ph idx="1"/>
          </p:nvPr>
        </p:nvSpPr>
        <p:spPr/>
        <p:txBody>
          <a:bodyPr>
            <a:normAutofit/>
          </a:bodyPr>
          <a:lstStyle/>
          <a:p>
            <a:pPr>
              <a:spcAft>
                <a:spcPts val="1200"/>
              </a:spcAft>
            </a:pPr>
            <a:r>
              <a:rPr lang="en-US" sz="2400" dirty="0"/>
              <a:t>Feature tested messaging from Every Body Walk! that emphasizes the opportunity to build stronger relationships and human connections by walking with others</a:t>
            </a:r>
          </a:p>
          <a:p>
            <a:pPr>
              <a:spcAft>
                <a:spcPts val="1200"/>
              </a:spcAft>
            </a:pPr>
            <a:r>
              <a:rPr lang="en-US" sz="2400" dirty="0"/>
              <a:t>Support the Surgeon General’s Call to Action to Promote Walking and Walkable Communities</a:t>
            </a:r>
          </a:p>
          <a:p>
            <a:pPr>
              <a:spcAft>
                <a:spcPts val="1200"/>
              </a:spcAft>
            </a:pPr>
            <a:r>
              <a:rPr lang="en-US" sz="2400" dirty="0"/>
              <a:t>Can be co-branded </a:t>
            </a:r>
          </a:p>
          <a:p>
            <a:pPr>
              <a:spcAft>
                <a:spcPts val="1200"/>
              </a:spcAft>
            </a:pPr>
            <a:r>
              <a:rPr lang="en-US" sz="2400" dirty="0"/>
              <a:t>Available in both English and Spanish</a:t>
            </a:r>
          </a:p>
          <a:p>
            <a:pPr>
              <a:spcAft>
                <a:spcPts val="1200"/>
              </a:spcAft>
            </a:pPr>
            <a:r>
              <a:rPr lang="en-US" sz="2400" dirty="0"/>
              <a:t>Formats: print, billboard, internet, TV, radio</a:t>
            </a:r>
          </a:p>
          <a:p>
            <a:endParaRPr lang="en-US" dirty="0"/>
          </a:p>
        </p:txBody>
      </p:sp>
    </p:spTree>
    <p:extLst>
      <p:ext uri="{BB962C8B-B14F-4D97-AF65-F5344CB8AC3E}">
        <p14:creationId xmlns:p14="http://schemas.microsoft.com/office/powerpoint/2010/main" val="337591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Walking Ads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1298358"/>
            <a:ext cx="7220704" cy="4468281"/>
          </a:xfrm>
        </p:spPr>
      </p:pic>
      <p:sp>
        <p:nvSpPr>
          <p:cNvPr id="4" name="Slide Number Placeholder 3"/>
          <p:cNvSpPr>
            <a:spLocks noGrp="1"/>
          </p:cNvSpPr>
          <p:nvPr>
            <p:ph type="sldNum" sz="quarter" idx="12"/>
          </p:nvPr>
        </p:nvSpPr>
        <p:spPr/>
        <p:txBody>
          <a:bodyPr/>
          <a:lstStyle/>
          <a:p>
            <a:fld id="{11F27F3A-B3E9-41ED-AF8F-A365F10BB65F}" type="slidenum">
              <a:rPr lang="en-US" smtClean="0"/>
              <a:pPr/>
              <a:t>11</a:t>
            </a:fld>
            <a:endParaRPr lang="en-US"/>
          </a:p>
        </p:txBody>
      </p:sp>
    </p:spTree>
    <p:extLst>
      <p:ext uri="{BB962C8B-B14F-4D97-AF65-F5344CB8AC3E}">
        <p14:creationId xmlns:p14="http://schemas.microsoft.com/office/powerpoint/2010/main" val="707962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28" y="297712"/>
            <a:ext cx="7886700" cy="1061245"/>
          </a:xfrm>
        </p:spPr>
        <p:txBody>
          <a:bodyPr>
            <a:normAutofit/>
          </a:bodyPr>
          <a:lstStyle/>
          <a:p>
            <a:r>
              <a:rPr lang="en-US" sz="3200" dirty="0"/>
              <a:t>2015 Amendment to N.C.G.S. § 115C-524</a:t>
            </a:r>
          </a:p>
        </p:txBody>
      </p:sp>
      <p:sp>
        <p:nvSpPr>
          <p:cNvPr id="3" name="Content Placeholder 2"/>
          <p:cNvSpPr>
            <a:spLocks noGrp="1"/>
          </p:cNvSpPr>
          <p:nvPr>
            <p:ph idx="1"/>
          </p:nvPr>
        </p:nvSpPr>
        <p:spPr>
          <a:xfrm>
            <a:off x="531628" y="1495057"/>
            <a:ext cx="8293395" cy="5019673"/>
          </a:xfrm>
        </p:spPr>
        <p:txBody>
          <a:bodyPr>
            <a:noAutofit/>
          </a:bodyPr>
          <a:lstStyle/>
          <a:p>
            <a:pPr marL="0" indent="0">
              <a:buNone/>
            </a:pPr>
            <a:r>
              <a:rPr lang="en-US" sz="2400" dirty="0"/>
              <a:t> </a:t>
            </a:r>
            <a:endParaRPr lang="en-US" sz="2400" u="sng" dirty="0"/>
          </a:p>
          <a:p>
            <a:pPr marL="0" indent="0">
              <a:buNone/>
            </a:pPr>
            <a:r>
              <a:rPr lang="en-US" sz="2400" dirty="0"/>
              <a:t>“Local boards of education may make outdoor property available to the public for recreational purposes subject to any terms and conditions each board deems appropriate, (</a:t>
            </a:r>
            <a:r>
              <a:rPr lang="en-US" sz="2400" dirty="0" err="1"/>
              <a:t>i</a:t>
            </a:r>
            <a:r>
              <a:rPr lang="en-US" sz="2400" dirty="0"/>
              <a:t>) when not otherwise being used for school purposes and (ii) so long as such use is consistent with the proper preservation and care of the outdoor school property. No liability shall attach to any board of education or to any individual board member for personal injury suffered by reason of the use of such school property.”</a:t>
            </a:r>
          </a:p>
          <a:p>
            <a:pPr marL="0" indent="0">
              <a:buNone/>
            </a:pPr>
            <a:endParaRPr lang="en-US" sz="2400" dirty="0"/>
          </a:p>
          <a:p>
            <a:pPr marL="0" indent="0">
              <a:buNone/>
            </a:pPr>
            <a:r>
              <a:rPr lang="en-US" sz="2400" dirty="0"/>
              <a:t> </a:t>
            </a:r>
          </a:p>
          <a:p>
            <a:endParaRPr lang="en-US" sz="1800"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12</a:t>
            </a:fld>
            <a:endParaRPr lang="en-US"/>
          </a:p>
        </p:txBody>
      </p:sp>
    </p:spTree>
    <p:extLst>
      <p:ext uri="{BB962C8B-B14F-4D97-AF65-F5344CB8AC3E}">
        <p14:creationId xmlns:p14="http://schemas.microsoft.com/office/powerpoint/2010/main" val="142295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Open Use Toolkit</a:t>
            </a:r>
            <a:br>
              <a:rPr lang="en-US" dirty="0"/>
            </a:b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13</a:t>
            </a:fld>
            <a:endParaRPr lang="en-US"/>
          </a:p>
        </p:txBody>
      </p:sp>
      <p:sp>
        <p:nvSpPr>
          <p:cNvPr id="6" name="TextBox 5"/>
          <p:cNvSpPr txBox="1"/>
          <p:nvPr/>
        </p:nvSpPr>
        <p:spPr>
          <a:xfrm>
            <a:off x="0" y="6009023"/>
            <a:ext cx="8003263" cy="600164"/>
          </a:xfrm>
          <a:prstGeom prst="rect">
            <a:avLst/>
          </a:prstGeom>
          <a:noFill/>
        </p:spPr>
        <p:txBody>
          <a:bodyPr wrap="square" rtlCol="0">
            <a:spAutoFit/>
          </a:bodyPr>
          <a:lstStyle/>
          <a:p>
            <a:r>
              <a:rPr lang="en-US" sz="1100" dirty="0">
                <a:solidFill>
                  <a:srgbClr val="778591"/>
                </a:solidFill>
                <a:latin typeface="+mj-lt"/>
              </a:rPr>
              <a:t>Eat Smart, Move More North Carolina. 2016. </a:t>
            </a:r>
            <a:r>
              <a:rPr lang="en-US" sz="1100" i="1" dirty="0">
                <a:solidFill>
                  <a:srgbClr val="778591"/>
                </a:solidFill>
                <a:latin typeface="+mj-lt"/>
              </a:rPr>
              <a:t>Move More: A Toolkit for Promoting Open Use of School Property in North Carolina</a:t>
            </a:r>
            <a:r>
              <a:rPr lang="en-US" sz="1100" dirty="0">
                <a:solidFill>
                  <a:srgbClr val="778591"/>
                </a:solidFill>
                <a:latin typeface="+mj-lt"/>
              </a:rPr>
              <a:t>. Raleigh, North Carolina</a:t>
            </a:r>
            <a:r>
              <a:rPr lang="en-US" sz="1100" dirty="0">
                <a:solidFill>
                  <a:srgbClr val="778591"/>
                </a:solidFill>
                <a:latin typeface="+mj-lt"/>
                <a:cs typeface="Arial" panose="020B0604020202020204" pitchFamily="34" charset="0"/>
              </a:rPr>
              <a:t>http://www.eatsmartmovemorenc.com/News/Texts/Move_More A_Toolkit_for_Pro</a:t>
            </a:r>
            <a:r>
              <a:rPr lang="en-US" sz="1100" dirty="0">
                <a:solidFill>
                  <a:schemeClr val="bg1">
                    <a:lumMod val="50000"/>
                  </a:schemeClr>
                </a:solidFill>
                <a:latin typeface="+mj-lt"/>
                <a:cs typeface="Arial" panose="020B0604020202020204" pitchFamily="34" charset="0"/>
              </a:rPr>
              <a:t>moting_Open_Use_of_School_Property_in_North_Carolina-Final.pdf</a:t>
            </a:r>
          </a:p>
        </p:txBody>
      </p:sp>
      <p:pic>
        <p:nvPicPr>
          <p:cNvPr id="7" name="Content Placeholder 6"/>
          <p:cNvPicPr>
            <a:picLocks noGrp="1" noChangeAspect="1"/>
          </p:cNvPicPr>
          <p:nvPr>
            <p:ph idx="1"/>
          </p:nvPr>
        </p:nvPicPr>
        <p:blipFill rotWithShape="1">
          <a:blip r:embed="rId3"/>
          <a:srcRect l="15156" t="7637" r="64927" b="5332"/>
          <a:stretch/>
        </p:blipFill>
        <p:spPr>
          <a:xfrm>
            <a:off x="5079423" y="933056"/>
            <a:ext cx="3435927" cy="4692073"/>
          </a:xfrm>
          <a:prstGeom prst="rect">
            <a:avLst/>
          </a:prstGeom>
        </p:spPr>
      </p:pic>
      <p:sp>
        <p:nvSpPr>
          <p:cNvPr id="3" name="TextBox 2"/>
          <p:cNvSpPr txBox="1"/>
          <p:nvPr/>
        </p:nvSpPr>
        <p:spPr>
          <a:xfrm>
            <a:off x="78581" y="1403287"/>
            <a:ext cx="5000842" cy="923330"/>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bg1">
                    <a:lumMod val="50000"/>
                  </a:schemeClr>
                </a:solidFill>
              </a:rPr>
              <a:t>Relevant North Carolina Law</a:t>
            </a:r>
          </a:p>
          <a:p>
            <a:pPr marL="171450" indent="-171450">
              <a:buFont typeface="Arial" panose="020B0604020202020204" pitchFamily="34" charset="0"/>
              <a:buChar char="•"/>
            </a:pPr>
            <a:r>
              <a:rPr lang="en-US" dirty="0">
                <a:solidFill>
                  <a:schemeClr val="bg1">
                    <a:lumMod val="50000"/>
                  </a:schemeClr>
                </a:solidFill>
              </a:rPr>
              <a:t>Check List for Developing Open Use Policies</a:t>
            </a:r>
          </a:p>
          <a:p>
            <a:pPr marL="171450" indent="-171450">
              <a:buFont typeface="Arial" panose="020B0604020202020204" pitchFamily="34" charset="0"/>
              <a:buChar char="•"/>
            </a:pPr>
            <a:r>
              <a:rPr lang="en-US" dirty="0">
                <a:solidFill>
                  <a:schemeClr val="bg1">
                    <a:lumMod val="50000"/>
                  </a:schemeClr>
                </a:solidFill>
              </a:rPr>
              <a:t>Resources</a:t>
            </a:r>
          </a:p>
        </p:txBody>
      </p:sp>
    </p:spTree>
    <p:extLst>
      <p:ext uri="{BB962C8B-B14F-4D97-AF65-F5344CB8AC3E}">
        <p14:creationId xmlns:p14="http://schemas.microsoft.com/office/powerpoint/2010/main" val="1230313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18831" y="1639616"/>
            <a:ext cx="3171825" cy="3416320"/>
          </a:xfrm>
          <a:prstGeom prst="rect">
            <a:avLst/>
          </a:prstGeom>
          <a:solidFill>
            <a:schemeClr val="bg1"/>
          </a:solidFill>
          <a:ln w="9525">
            <a:solidFill>
              <a:srgbClr val="92D050"/>
            </a:solidFill>
          </a:ln>
        </p:spPr>
        <p:txBody>
          <a:bodyPr wrap="square" rtlCol="0">
            <a:spAutoFit/>
          </a:bodyPr>
          <a:lstStyle/>
          <a:p>
            <a:r>
              <a:rPr lang="en-US" b="1" dirty="0">
                <a:solidFill>
                  <a:schemeClr val="bg1">
                    <a:lumMod val="50000"/>
                  </a:schemeClr>
                </a:solidFill>
                <a:latin typeface="Arial" panose="020B0604020202020204" pitchFamily="34" charset="0"/>
                <a:cs typeface="Arial" panose="020B0604020202020204" pitchFamily="34" charset="0"/>
              </a:rPr>
              <a:t>Settings</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Health care</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Child care</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Schools</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Colleges and universities</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Work sites</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Faith-based organizations and other community organizations</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Local government</a:t>
            </a:r>
          </a:p>
          <a:p>
            <a:pPr marL="285750" indent="-285750">
              <a:buFont typeface="Arial" pitchFamily="34" charset="0"/>
              <a:buChar char="•"/>
            </a:pPr>
            <a:r>
              <a:rPr lang="en-US" dirty="0">
                <a:solidFill>
                  <a:schemeClr val="bg1">
                    <a:lumMod val="50000"/>
                  </a:schemeClr>
                </a:solidFill>
                <a:latin typeface="Arial" panose="020B0604020202020204" pitchFamily="34" charset="0"/>
                <a:cs typeface="Arial" panose="020B0604020202020204" pitchFamily="34" charset="0"/>
              </a:rPr>
              <a:t>Food and beverage industry</a:t>
            </a:r>
          </a:p>
        </p:txBody>
      </p:sp>
      <p:pic>
        <p:nvPicPr>
          <p:cNvPr id="4" name="Content Placeholder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46" t="12336" r="7237" b="5773"/>
          <a:stretch/>
        </p:blipFill>
        <p:spPr bwMode="auto">
          <a:xfrm>
            <a:off x="609599" y="1676400"/>
            <a:ext cx="4656929" cy="304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346200" y="184087"/>
            <a:ext cx="8229600" cy="1143000"/>
          </a:xfrm>
        </p:spPr>
        <p:txBody>
          <a:bodyPr/>
          <a:lstStyle/>
          <a:p>
            <a:r>
              <a:rPr lang="en-US" dirty="0"/>
              <a:t>North Carolina’s Plan to Address Obesity: Healthy Weight and Healthy Communities 2013-2020</a:t>
            </a:r>
          </a:p>
        </p:txBody>
      </p:sp>
      <p:sp>
        <p:nvSpPr>
          <p:cNvPr id="2" name="TextBox 1"/>
          <p:cNvSpPr txBox="1"/>
          <p:nvPr/>
        </p:nvSpPr>
        <p:spPr>
          <a:xfrm>
            <a:off x="737694" y="4887505"/>
            <a:ext cx="4038600" cy="369332"/>
          </a:xfrm>
          <a:prstGeom prst="rect">
            <a:avLst/>
          </a:prstGeom>
          <a:noFill/>
        </p:spPr>
        <p:txBody>
          <a:bodyPr wrap="squar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EatSmartMoveMoreNC.com</a:t>
            </a:r>
          </a:p>
        </p:txBody>
      </p:sp>
    </p:spTree>
    <p:extLst>
      <p:ext uri="{BB962C8B-B14F-4D97-AF65-F5344CB8AC3E}">
        <p14:creationId xmlns:p14="http://schemas.microsoft.com/office/powerpoint/2010/main" val="4063227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451410" cy="914400"/>
          </a:xfrm>
        </p:spPr>
        <p:txBody>
          <a:bodyPr>
            <a:normAutofit fontScale="90000"/>
          </a:bodyPr>
          <a:lstStyle/>
          <a:p>
            <a:r>
              <a:rPr lang="en-US" altLang="en-US" sz="4000" dirty="0">
                <a:latin typeface="Arial" panose="020B0604020202020204" pitchFamily="34" charset="0"/>
              </a:rPr>
              <a:t>Making physical activity the easy choice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59926"/>
            <a:ext cx="3657600" cy="2497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5345653"/>
            <a:ext cx="2817125" cy="276999"/>
          </a:xfrm>
          <a:prstGeom prst="rect">
            <a:avLst/>
          </a:prstGeom>
          <a:noFill/>
        </p:spPr>
        <p:txBody>
          <a:bodyPr wrap="square" rtlCol="0">
            <a:spAutoFit/>
          </a:bodyPr>
          <a:lstStyle/>
          <a:p>
            <a:r>
              <a:rPr lang="en-US" sz="1200" dirty="0">
                <a:solidFill>
                  <a:schemeClr val="bg1">
                    <a:lumMod val="50000"/>
                  </a:schemeClr>
                </a:solidFill>
                <a:latin typeface="Arial" panose="020B0604020202020204" pitchFamily="34" charset="0"/>
                <a:cs typeface="Arial" panose="020B0604020202020204" pitchFamily="34" charset="0"/>
              </a:rPr>
              <a:t>www.pedbikeimages.org/LauraSandt</a:t>
            </a:r>
          </a:p>
        </p:txBody>
      </p:sp>
      <p:pic>
        <p:nvPicPr>
          <p:cNvPr id="1029" name="Picture 5" descr="I:\PAN\GRAPHICS\Purchased Graphics\Women jogging on trail_blf_3-3-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759926"/>
            <a:ext cx="3740058" cy="249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41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498" y="779022"/>
            <a:ext cx="7886700" cy="4351338"/>
          </a:xfrm>
        </p:spPr>
        <p:txBody>
          <a:bodyPr>
            <a:normAutofit/>
          </a:bodyPr>
          <a:lstStyle/>
          <a:p>
            <a:pPr marL="0" indent="0" algn="ctr">
              <a:buNone/>
            </a:pPr>
            <a:endParaRPr lang="en-US" sz="4800" dirty="0"/>
          </a:p>
          <a:p>
            <a:pPr marL="0" indent="0" algn="ctr">
              <a:buNone/>
            </a:pPr>
            <a:endParaRPr lang="en-US" sz="4800" dirty="0"/>
          </a:p>
          <a:p>
            <a:pPr marL="0" indent="0" algn="ctr">
              <a:buNone/>
            </a:pPr>
            <a:r>
              <a:rPr lang="en-US" sz="4800" dirty="0"/>
              <a:t>Questions?</a:t>
            </a:r>
          </a:p>
        </p:txBody>
      </p:sp>
    </p:spTree>
    <p:extLst>
      <p:ext uri="{BB962C8B-B14F-4D97-AF65-F5344CB8AC3E}">
        <p14:creationId xmlns:p14="http://schemas.microsoft.com/office/powerpoint/2010/main" val="406533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116" y="317674"/>
            <a:ext cx="6172200" cy="514350"/>
          </a:xfrm>
        </p:spPr>
        <p:txBody>
          <a:bodyPr>
            <a:noAutofit/>
          </a:bodyPr>
          <a:lstStyle/>
          <a:p>
            <a:r>
              <a:rPr lang="en-US" sz="3200" dirty="0"/>
              <a:t>Physical Activity Recommendations</a:t>
            </a:r>
          </a:p>
        </p:txBody>
      </p:sp>
      <p:sp>
        <p:nvSpPr>
          <p:cNvPr id="3" name="Content Placeholder 2"/>
          <p:cNvSpPr>
            <a:spLocks noGrp="1"/>
          </p:cNvSpPr>
          <p:nvPr>
            <p:ph idx="1"/>
          </p:nvPr>
        </p:nvSpPr>
        <p:spPr>
          <a:xfrm>
            <a:off x="1109018" y="1345023"/>
            <a:ext cx="6172200" cy="3657600"/>
          </a:xfrm>
        </p:spPr>
        <p:txBody>
          <a:bodyPr/>
          <a:lstStyle/>
          <a:p>
            <a:pPr marL="0" indent="0">
              <a:buNone/>
            </a:pPr>
            <a:r>
              <a:rPr lang="en-US" altLang="en-US" sz="2000" dirty="0"/>
              <a:t>Adults need at least:</a:t>
            </a:r>
          </a:p>
          <a:p>
            <a:endParaRPr lang="en-US" dirty="0"/>
          </a:p>
        </p:txBody>
      </p:sp>
      <p:grpSp>
        <p:nvGrpSpPr>
          <p:cNvPr id="4" name="Group 21"/>
          <p:cNvGrpSpPr>
            <a:grpSpLocks/>
          </p:cNvGrpSpPr>
          <p:nvPr/>
        </p:nvGrpSpPr>
        <p:grpSpPr bwMode="auto">
          <a:xfrm>
            <a:off x="1109018" y="1732636"/>
            <a:ext cx="7659232" cy="3002372"/>
            <a:chOff x="503" y="1340"/>
            <a:chExt cx="4657" cy="1862"/>
          </a:xfrm>
        </p:grpSpPr>
        <p:sp>
          <p:nvSpPr>
            <p:cNvPr id="5" name="AutoShape 4"/>
            <p:cNvSpPr>
              <a:spLocks noChangeArrowheads="1"/>
            </p:cNvSpPr>
            <p:nvPr/>
          </p:nvSpPr>
          <p:spPr bwMode="auto">
            <a:xfrm>
              <a:off x="503" y="1367"/>
              <a:ext cx="1248" cy="1728"/>
            </a:xfrm>
            <a:prstGeom prst="roundRect">
              <a:avLst>
                <a:gd name="adj" fmla="val 16667"/>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350"/>
            </a:p>
          </p:txBody>
        </p:sp>
        <p:sp>
          <p:nvSpPr>
            <p:cNvPr id="6" name="AutoShape 5"/>
            <p:cNvSpPr>
              <a:spLocks noChangeArrowheads="1"/>
            </p:cNvSpPr>
            <p:nvPr/>
          </p:nvSpPr>
          <p:spPr bwMode="auto">
            <a:xfrm>
              <a:off x="2166" y="1367"/>
              <a:ext cx="1248" cy="1728"/>
            </a:xfrm>
            <a:prstGeom prst="roundRect">
              <a:avLst>
                <a:gd name="adj" fmla="val 16667"/>
              </a:avLst>
            </a:pr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350"/>
            </a:p>
          </p:txBody>
        </p:sp>
        <p:sp>
          <p:nvSpPr>
            <p:cNvPr id="7" name="AutoShape 6"/>
            <p:cNvSpPr>
              <a:spLocks noChangeArrowheads="1"/>
            </p:cNvSpPr>
            <p:nvPr/>
          </p:nvSpPr>
          <p:spPr bwMode="auto">
            <a:xfrm>
              <a:off x="3912" y="1367"/>
              <a:ext cx="1248" cy="1728"/>
            </a:xfrm>
            <a:prstGeom prst="roundRect">
              <a:avLst>
                <a:gd name="adj" fmla="val 16667"/>
              </a:avLst>
            </a:pr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350"/>
            </a:p>
          </p:txBody>
        </p:sp>
        <p:sp>
          <p:nvSpPr>
            <p:cNvPr id="8" name="Text Box 8"/>
            <p:cNvSpPr txBox="1">
              <a:spLocks noChangeArrowheads="1"/>
            </p:cNvSpPr>
            <p:nvPr/>
          </p:nvSpPr>
          <p:spPr bwMode="auto">
            <a:xfrm>
              <a:off x="583" y="1689"/>
              <a:ext cx="1008" cy="1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r>
                <a:rPr lang="en-US" altLang="en-US" dirty="0">
                  <a:solidFill>
                    <a:schemeClr val="bg1"/>
                  </a:solidFill>
                  <a:latin typeface="Arial Narrow" panose="020B0606020202030204" pitchFamily="34" charset="0"/>
                </a:rPr>
                <a:t>150 Minutes</a:t>
              </a:r>
            </a:p>
            <a:p>
              <a:pPr algn="ctr">
                <a:spcAft>
                  <a:spcPts val="225"/>
                </a:spcAft>
              </a:pPr>
              <a:r>
                <a:rPr lang="en-US" altLang="en-US" dirty="0">
                  <a:solidFill>
                    <a:schemeClr val="bg1"/>
                  </a:solidFill>
                  <a:latin typeface="Arial Narrow" panose="020B0606020202030204" pitchFamily="34" charset="0"/>
                </a:rPr>
                <a:t>every week</a:t>
              </a:r>
            </a:p>
            <a:p>
              <a:pPr algn="ctr"/>
              <a:r>
                <a:rPr lang="en-US" altLang="en-US" dirty="0">
                  <a:solidFill>
                    <a:schemeClr val="bg1"/>
                  </a:solidFill>
                  <a:latin typeface="Arial Narrow" panose="020B0606020202030204" pitchFamily="34" charset="0"/>
                </a:rPr>
                <a:t>moderate-intensity aerobic activity</a:t>
              </a:r>
            </a:p>
          </p:txBody>
        </p:sp>
        <p:sp>
          <p:nvSpPr>
            <p:cNvPr id="10" name="Text Box 10"/>
            <p:cNvSpPr txBox="1">
              <a:spLocks noChangeArrowheads="1"/>
            </p:cNvSpPr>
            <p:nvPr/>
          </p:nvSpPr>
          <p:spPr bwMode="auto">
            <a:xfrm>
              <a:off x="3912" y="1340"/>
              <a:ext cx="1248" cy="1768"/>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endParaRPr lang="en-US" altLang="en-US" dirty="0">
                <a:solidFill>
                  <a:schemeClr val="bg1"/>
                </a:solidFill>
                <a:latin typeface="Arial Narrow" panose="020B0606020202030204" pitchFamily="34" charset="0"/>
              </a:endParaRPr>
            </a:p>
            <a:p>
              <a:pPr algn="ctr" eaLnBrk="1" hangingPunct="1"/>
              <a:r>
                <a:rPr lang="en-US" altLang="en-US" dirty="0">
                  <a:solidFill>
                    <a:schemeClr val="bg1"/>
                  </a:solidFill>
                  <a:latin typeface="Arial Narrow" panose="020B0606020202030204" pitchFamily="34" charset="0"/>
                </a:rPr>
                <a:t>Muscle-strengthening activities on 2 or more days a week that work all major muscle groups          </a:t>
              </a:r>
            </a:p>
            <a:p>
              <a:pPr algn="ctr" eaLnBrk="1" hangingPunct="1"/>
              <a:r>
                <a:rPr lang="en-US" altLang="en-US" dirty="0">
                  <a:solidFill>
                    <a:schemeClr val="bg1"/>
                  </a:solidFill>
                  <a:latin typeface="Arial Narrow" panose="020B0606020202030204" pitchFamily="34" charset="0"/>
                </a:rPr>
                <a:t>(legs, hips, back, abdomen, chest, shoulders and arms)</a:t>
              </a:r>
            </a:p>
          </p:txBody>
        </p:sp>
        <p:sp>
          <p:nvSpPr>
            <p:cNvPr id="12" name="Text Box 13"/>
            <p:cNvSpPr txBox="1">
              <a:spLocks noChangeArrowheads="1"/>
            </p:cNvSpPr>
            <p:nvPr/>
          </p:nvSpPr>
          <p:spPr bwMode="auto">
            <a:xfrm>
              <a:off x="2262" y="1583"/>
              <a:ext cx="1008" cy="1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r>
                <a:rPr lang="en-US" altLang="en-US" dirty="0">
                  <a:solidFill>
                    <a:schemeClr val="bg1"/>
                  </a:solidFill>
                  <a:latin typeface="Arial Narrow" panose="020B0606020202030204" pitchFamily="34" charset="0"/>
                </a:rPr>
                <a:t>75 Minutes  every week</a:t>
              </a:r>
            </a:p>
            <a:p>
              <a:pPr algn="ctr"/>
              <a:r>
                <a:rPr lang="en-US" altLang="en-US" dirty="0">
                  <a:solidFill>
                    <a:schemeClr val="bg1"/>
                  </a:solidFill>
                  <a:latin typeface="Arial Narrow" panose="020B0606020202030204" pitchFamily="34" charset="0"/>
                </a:rPr>
                <a:t>vigorous-intensity aerobic</a:t>
              </a:r>
            </a:p>
            <a:p>
              <a:pPr algn="ctr"/>
              <a:r>
                <a:rPr lang="en-US" altLang="en-US" i="1" dirty="0">
                  <a:solidFill>
                    <a:schemeClr val="bg1"/>
                  </a:solidFill>
                  <a:latin typeface="Arial Narrow" panose="020B0606020202030204" pitchFamily="34" charset="0"/>
                </a:rPr>
                <a:t>jogging or running</a:t>
              </a:r>
            </a:p>
          </p:txBody>
        </p:sp>
        <p:sp>
          <p:nvSpPr>
            <p:cNvPr id="15" name="Text Box 16"/>
            <p:cNvSpPr txBox="1">
              <a:spLocks noChangeArrowheads="1"/>
            </p:cNvSpPr>
            <p:nvPr/>
          </p:nvSpPr>
          <p:spPr bwMode="auto">
            <a:xfrm>
              <a:off x="1765" y="2045"/>
              <a:ext cx="432" cy="1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en-US" sz="1350" dirty="0">
                  <a:solidFill>
                    <a:schemeClr val="bg1">
                      <a:lumMod val="50000"/>
                    </a:schemeClr>
                  </a:solidFill>
                </a:rPr>
                <a:t>OR</a:t>
              </a:r>
            </a:p>
          </p:txBody>
        </p:sp>
        <p:sp>
          <p:nvSpPr>
            <p:cNvPr id="16" name="Text Box 17"/>
            <p:cNvSpPr txBox="1">
              <a:spLocks noChangeArrowheads="1"/>
            </p:cNvSpPr>
            <p:nvPr/>
          </p:nvSpPr>
          <p:spPr bwMode="auto">
            <a:xfrm>
              <a:off x="3414" y="2045"/>
              <a:ext cx="672" cy="1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en-US" sz="1350" dirty="0">
                  <a:solidFill>
                    <a:schemeClr val="bg1">
                      <a:lumMod val="50000"/>
                    </a:schemeClr>
                  </a:solidFill>
                </a:rPr>
                <a:t>PLUS</a:t>
              </a:r>
            </a:p>
          </p:txBody>
        </p:sp>
      </p:grpSp>
      <p:sp>
        <p:nvSpPr>
          <p:cNvPr id="17" name="Rectangle 16"/>
          <p:cNvSpPr/>
          <p:nvPr/>
        </p:nvSpPr>
        <p:spPr>
          <a:xfrm>
            <a:off x="147521" y="6259395"/>
            <a:ext cx="7495139" cy="369332"/>
          </a:xfrm>
          <a:prstGeom prst="rect">
            <a:avLst/>
          </a:prstGeom>
        </p:spPr>
        <p:txBody>
          <a:bodyPr wrap="square">
            <a:spAutoFit/>
          </a:bodyPr>
          <a:lstStyle/>
          <a:p>
            <a:pPr>
              <a:spcBef>
                <a:spcPct val="0"/>
              </a:spcBef>
            </a:pPr>
            <a:r>
              <a:rPr lang="en-US" altLang="en-US" sz="900" dirty="0">
                <a:solidFill>
                  <a:schemeClr val="bg1">
                    <a:lumMod val="50000"/>
                  </a:schemeClr>
                </a:solidFill>
                <a:latin typeface="Arial Narrow" panose="020B0606020202030204" pitchFamily="34" charset="0"/>
                <a:ea typeface="Calibri" pitchFamily="34" charset="0"/>
                <a:cs typeface="Calibri" pitchFamily="34" charset="0"/>
              </a:rPr>
              <a:t>Source: United States Department of Health and Human Services. 2008 Physical Activity Guidelines for Americans. </a:t>
            </a:r>
            <a:r>
              <a:rPr lang="en-US" altLang="en-US" sz="900" b="1" dirty="0">
                <a:solidFill>
                  <a:schemeClr val="bg1">
                    <a:lumMod val="50000"/>
                  </a:schemeClr>
                </a:solidFill>
                <a:latin typeface="Arial Narrow" panose="020B0606020202030204" pitchFamily="34" charset="0"/>
                <a:ea typeface="Calibri" pitchFamily="34" charset="0"/>
                <a:cs typeface="Calibri" pitchFamily="34" charset="0"/>
                <a:hlinkClick r:id="rId3"/>
              </a:rPr>
              <a:t>http://www.health.gov/paguidelines/guidelines/</a:t>
            </a:r>
            <a:r>
              <a:rPr lang="en-US" altLang="en-US" sz="900" dirty="0">
                <a:solidFill>
                  <a:schemeClr val="bg1">
                    <a:lumMod val="50000"/>
                  </a:schemeClr>
                </a:solidFill>
                <a:latin typeface="Arial Narrow" panose="020B0606020202030204" pitchFamily="34" charset="0"/>
                <a:ea typeface="Calibri" pitchFamily="34" charset="0"/>
                <a:cs typeface="Calibri" pitchFamily="34" charset="0"/>
              </a:rPr>
              <a:t>. Accessed April 2015.</a:t>
            </a:r>
          </a:p>
        </p:txBody>
      </p:sp>
      <p:sp>
        <p:nvSpPr>
          <p:cNvPr id="18" name="TextBox 17"/>
          <p:cNvSpPr txBox="1"/>
          <p:nvPr/>
        </p:nvSpPr>
        <p:spPr>
          <a:xfrm>
            <a:off x="147522" y="4668442"/>
            <a:ext cx="8031204"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lumMod val="50000"/>
                  </a:schemeClr>
                </a:solidFill>
                <a:latin typeface="Arial" panose="020B0604020202020204" pitchFamily="34" charset="0"/>
                <a:cs typeface="Arial" panose="020B0604020202020204" pitchFamily="34" charset="0"/>
              </a:rPr>
              <a:t>All adults should avoid inactivity. Some physical activity is better than none, and adults who participate in any amount of physical activity gain some health benefits.</a:t>
            </a:r>
          </a:p>
          <a:p>
            <a:pPr marL="285750" indent="-285750">
              <a:buFont typeface="Arial" panose="020B0604020202020204" pitchFamily="34" charset="0"/>
              <a:buChar char="•"/>
            </a:pPr>
            <a:endParaRPr lang="en-US" sz="1600" dirty="0">
              <a:solidFill>
                <a:schemeClr val="bg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lumMod val="50000"/>
                  </a:schemeClr>
                </a:solidFill>
              </a:rPr>
              <a:t>Aerobic activity should be performed in episodes of at least 10 minutes, and preferably, it should be spread throughout the week. </a:t>
            </a:r>
            <a:endParaRPr lang="en-US" sz="16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03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135801"/>
            <a:ext cx="8534400" cy="1694446"/>
          </a:xfrm>
        </p:spPr>
        <p:txBody>
          <a:bodyPr>
            <a:normAutofit fontScale="90000"/>
          </a:bodyPr>
          <a:lstStyle/>
          <a:p>
            <a:br>
              <a:rPr lang="en-US" altLang="en-US" sz="3600" dirty="0">
                <a:solidFill>
                  <a:srgbClr val="4D4D4D"/>
                </a:solidFill>
              </a:rPr>
            </a:br>
            <a:br>
              <a:rPr lang="en-US" altLang="en-US" sz="3600" dirty="0">
                <a:solidFill>
                  <a:srgbClr val="4D4D4D"/>
                </a:solidFill>
              </a:rPr>
            </a:br>
            <a:r>
              <a:rPr lang="en-US" altLang="en-US" sz="3600" dirty="0">
                <a:solidFill>
                  <a:schemeClr val="accent3">
                    <a:lumMod val="60000"/>
                    <a:lumOff val="40000"/>
                  </a:schemeClr>
                </a:solidFill>
              </a:rPr>
              <a:t>Physical Activity</a:t>
            </a:r>
            <a:br>
              <a:rPr lang="en-US" altLang="en-US" sz="3600" dirty="0">
                <a:solidFill>
                  <a:schemeClr val="accent3">
                    <a:lumMod val="60000"/>
                    <a:lumOff val="40000"/>
                  </a:schemeClr>
                </a:solidFill>
              </a:rPr>
            </a:br>
            <a:r>
              <a:rPr lang="en-US" sz="3600" dirty="0">
                <a:solidFill>
                  <a:schemeClr val="accent3">
                    <a:lumMod val="60000"/>
                    <a:lumOff val="40000"/>
                  </a:schemeClr>
                </a:solidFill>
              </a:rPr>
              <a:t> Reduce the Risk of Chronic Disease</a:t>
            </a:r>
            <a:br>
              <a:rPr lang="en-US" sz="3600" dirty="0">
                <a:solidFill>
                  <a:schemeClr val="accent3">
                    <a:lumMod val="60000"/>
                    <a:lumOff val="40000"/>
                  </a:schemeClr>
                </a:solidFill>
              </a:rPr>
            </a:br>
            <a:endParaRPr lang="en-US" altLang="en-US" sz="3600" dirty="0">
              <a:solidFill>
                <a:schemeClr val="accent3">
                  <a:lumMod val="60000"/>
                  <a:lumOff val="40000"/>
                </a:schemeClr>
              </a:solidFill>
            </a:endParaRPr>
          </a:p>
        </p:txBody>
      </p:sp>
      <p:sp>
        <p:nvSpPr>
          <p:cNvPr id="3" name="Content Placeholder 2"/>
          <p:cNvSpPr>
            <a:spLocks noGrp="1"/>
          </p:cNvSpPr>
          <p:nvPr>
            <p:ph idx="1"/>
          </p:nvPr>
        </p:nvSpPr>
        <p:spPr>
          <a:xfrm>
            <a:off x="419100" y="1295400"/>
            <a:ext cx="7924800" cy="4390031"/>
          </a:xfrm>
        </p:spPr>
        <p:txBody>
          <a:bodyPr>
            <a:normAutofit/>
          </a:bodyPr>
          <a:lstStyle/>
          <a:p>
            <a:pPr marL="274320" indent="-274320" eaLnBrk="1" fontAlgn="auto" hangingPunct="1">
              <a:spcAft>
                <a:spcPts val="0"/>
              </a:spcAft>
              <a:buClr>
                <a:schemeClr val="accent3"/>
              </a:buClr>
              <a:buFont typeface="Wingdings 2"/>
              <a:buChar char=""/>
              <a:defRPr/>
            </a:pPr>
            <a:endParaRPr lang="en-US" sz="3600" dirty="0">
              <a:latin typeface="+mj-lt"/>
            </a:endParaRPr>
          </a:p>
          <a:p>
            <a:pPr marL="0" indent="0" eaLnBrk="1" fontAlgn="auto" hangingPunct="1">
              <a:spcAft>
                <a:spcPts val="1800"/>
              </a:spcAft>
              <a:buClr>
                <a:schemeClr val="accent3"/>
              </a:buClr>
              <a:buNone/>
              <a:defRPr/>
            </a:pPr>
            <a:endParaRPr lang="en-US" sz="3600" dirty="0">
              <a:latin typeface="+mj-lt"/>
            </a:endParaRPr>
          </a:p>
          <a:p>
            <a:pPr marL="0" indent="0">
              <a:spcBef>
                <a:spcPct val="0"/>
              </a:spcBef>
              <a:buNone/>
            </a:pPr>
            <a:endParaRPr lang="en-US" altLang="en-US" sz="1800" dirty="0">
              <a:solidFill>
                <a:srgbClr val="000000"/>
              </a:solidFill>
              <a:ea typeface="Calibri" pitchFamily="34" charset="0"/>
              <a:cs typeface="Calibri" pitchFamily="34" charset="0"/>
            </a:endParaRPr>
          </a:p>
        </p:txBody>
      </p:sp>
      <p:sp>
        <p:nvSpPr>
          <p:cNvPr id="2" name="TextBox 1"/>
          <p:cNvSpPr txBox="1"/>
          <p:nvPr/>
        </p:nvSpPr>
        <p:spPr>
          <a:xfrm>
            <a:off x="-38100" y="6355648"/>
            <a:ext cx="8839200" cy="230832"/>
          </a:xfrm>
          <a:prstGeom prst="rect">
            <a:avLst/>
          </a:prstGeom>
          <a:noFill/>
        </p:spPr>
        <p:txBody>
          <a:bodyPr wrap="square" rtlCol="0">
            <a:spAutoFit/>
          </a:bodyPr>
          <a:lstStyle/>
          <a:p>
            <a:pPr>
              <a:spcBef>
                <a:spcPct val="0"/>
              </a:spcBef>
            </a:pPr>
            <a:r>
              <a:rPr lang="en-US" altLang="en-US" sz="900" dirty="0">
                <a:solidFill>
                  <a:schemeClr val="bg1">
                    <a:lumMod val="50000"/>
                  </a:schemeClr>
                </a:solidFill>
                <a:latin typeface="Arial Narrow" panose="020B0606020202030204" pitchFamily="34" charset="0"/>
                <a:ea typeface="Calibri" pitchFamily="34" charset="0"/>
                <a:cs typeface="Arial" panose="020B0604020202020204" pitchFamily="34" charset="0"/>
              </a:rPr>
              <a:t>Source: United States Department of Health and Human Services. Physical Activity Guidelines Advisory Committee Report.. </a:t>
            </a:r>
            <a:r>
              <a:rPr lang="en-US" altLang="en-US" sz="900" b="1" dirty="0">
                <a:solidFill>
                  <a:schemeClr val="bg1">
                    <a:lumMod val="50000"/>
                  </a:schemeClr>
                </a:solidFill>
                <a:latin typeface="Arial Narrow" panose="020B0606020202030204" pitchFamily="34" charset="0"/>
                <a:ea typeface="Calibri" pitchFamily="34" charset="0"/>
                <a:cs typeface="Arial" panose="020B0604020202020204" pitchFamily="34" charset="0"/>
                <a:hlinkClick r:id="rId3"/>
              </a:rPr>
              <a:t>http://www.health.gov/paguidelines/guidelines/</a:t>
            </a:r>
            <a:r>
              <a:rPr lang="en-US" altLang="en-US" sz="900" dirty="0">
                <a:solidFill>
                  <a:schemeClr val="bg1">
                    <a:lumMod val="50000"/>
                  </a:schemeClr>
                </a:solidFill>
                <a:latin typeface="Arial Narrow" panose="020B0606020202030204" pitchFamily="34" charset="0"/>
                <a:ea typeface="Calibri" pitchFamily="34" charset="0"/>
                <a:cs typeface="Arial" panose="020B0604020202020204" pitchFamily="34" charset="0"/>
              </a:rPr>
              <a:t>. Accessed November 14, 2016.</a:t>
            </a:r>
          </a:p>
        </p:txBody>
      </p:sp>
      <p:graphicFrame>
        <p:nvGraphicFramePr>
          <p:cNvPr id="4" name="Diagram 3"/>
          <p:cNvGraphicFramePr/>
          <p:nvPr>
            <p:extLst>
              <p:ext uri="{D42A27DB-BD31-4B8C-83A1-F6EECF244321}">
                <p14:modId xmlns:p14="http://schemas.microsoft.com/office/powerpoint/2010/main" val="1752087963"/>
              </p:ext>
            </p:extLst>
          </p:nvPr>
        </p:nvGraphicFramePr>
        <p:xfrm>
          <a:off x="1981200" y="1599200"/>
          <a:ext cx="6400800" cy="4369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1890665" y="2384833"/>
            <a:ext cx="1752600" cy="400110"/>
          </a:xfrm>
          <a:prstGeom prst="rect">
            <a:avLst/>
          </a:prstGeom>
          <a:noFill/>
        </p:spPr>
        <p:txBody>
          <a:bodyPr wrap="square"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Hypertension</a:t>
            </a:r>
          </a:p>
        </p:txBody>
      </p:sp>
    </p:spTree>
    <p:extLst>
      <p:ext uri="{BB962C8B-B14F-4D97-AF65-F5344CB8AC3E}">
        <p14:creationId xmlns:p14="http://schemas.microsoft.com/office/powerpoint/2010/main" val="174958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risk of dying prematurely declines as people become more active</a:t>
            </a:r>
          </a:p>
        </p:txBody>
      </p:sp>
      <p:sp>
        <p:nvSpPr>
          <p:cNvPr id="4" name="Slide Number Placeholder 3"/>
          <p:cNvSpPr>
            <a:spLocks noGrp="1"/>
          </p:cNvSpPr>
          <p:nvPr>
            <p:ph type="sldNum" sz="quarter" idx="12"/>
          </p:nvPr>
        </p:nvSpPr>
        <p:spPr/>
        <p:txBody>
          <a:bodyPr/>
          <a:lstStyle/>
          <a:p>
            <a:fld id="{11F27F3A-B3E9-41ED-AF8F-A365F10BB65F}" type="slidenum">
              <a:rPr lang="en-US" smtClean="0"/>
              <a:pPr/>
              <a:t>4</a:t>
            </a:fld>
            <a:endParaRPr lang="en-US"/>
          </a:p>
        </p:txBody>
      </p:sp>
      <p:pic>
        <p:nvPicPr>
          <p:cNvPr id="7" name="Content Placeholder 6" descr="The Risk of Dying Prematurely Declines as People Become Physically Active. Text-only data points follow this graphic."/>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7281" y="2059307"/>
            <a:ext cx="6225882" cy="3044260"/>
          </a:xfrm>
          <a:prstGeom prst="rect">
            <a:avLst/>
          </a:prstGeom>
          <a:noFill/>
          <a:ln>
            <a:noFill/>
          </a:ln>
        </p:spPr>
      </p:pic>
      <p:sp>
        <p:nvSpPr>
          <p:cNvPr id="6" name="Rectangle 5"/>
          <p:cNvSpPr/>
          <p:nvPr/>
        </p:nvSpPr>
        <p:spPr>
          <a:xfrm>
            <a:off x="939627" y="5325151"/>
            <a:ext cx="6559236" cy="323422"/>
          </a:xfrm>
          <a:prstGeom prst="rect">
            <a:avLst/>
          </a:prstGeom>
        </p:spPr>
        <p:txBody>
          <a:bodyPr wrap="square">
            <a:spAutoFit/>
          </a:bodyPr>
          <a:lstStyle/>
          <a:p>
            <a:pPr>
              <a:lnSpc>
                <a:spcPct val="115000"/>
              </a:lnSpc>
              <a:spcAft>
                <a:spcPts val="1560"/>
              </a:spcAft>
            </a:pPr>
            <a:r>
              <a:rPr lang="en-US" sz="1400" dirty="0">
                <a:solidFill>
                  <a:srgbClr val="778591"/>
                </a:solidFill>
                <a:latin typeface="Open Sans"/>
                <a:ea typeface="Times New Roman" panose="02020603050405020304" pitchFamily="18" charset="0"/>
                <a:cs typeface="Arial" panose="020B0604020202020204" pitchFamily="34" charset="0"/>
              </a:rPr>
              <a:t>Minutes per Week of Moderate- or Vigorous-Intensity Physical Activity </a:t>
            </a:r>
            <a:endParaRPr lang="en-US" sz="1400" dirty="0">
              <a:solidFill>
                <a:srgbClr val="77859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78581" y="6183709"/>
            <a:ext cx="7577749" cy="369332"/>
          </a:xfrm>
          <a:prstGeom prst="rect">
            <a:avLst/>
          </a:prstGeom>
        </p:spPr>
        <p:txBody>
          <a:bodyPr wrap="square">
            <a:spAutoFit/>
          </a:bodyPr>
          <a:lstStyle/>
          <a:p>
            <a:pPr>
              <a:spcBef>
                <a:spcPct val="0"/>
              </a:spcBef>
            </a:pPr>
            <a:r>
              <a:rPr lang="en-US" altLang="en-US" sz="900" dirty="0">
                <a:solidFill>
                  <a:schemeClr val="bg1">
                    <a:lumMod val="50000"/>
                  </a:schemeClr>
                </a:solidFill>
                <a:latin typeface="Arial Narrow" panose="020B0606020202030204" pitchFamily="34" charset="0"/>
                <a:ea typeface="Calibri" pitchFamily="34" charset="0"/>
                <a:cs typeface="Calibri" pitchFamily="34" charset="0"/>
              </a:rPr>
              <a:t>Source: United States Department of Health and Human Services. 2008 Physical Activity Guidelines for Americans. </a:t>
            </a:r>
            <a:r>
              <a:rPr lang="en-US" altLang="en-US" sz="900" b="1" dirty="0">
                <a:solidFill>
                  <a:schemeClr val="bg1">
                    <a:lumMod val="50000"/>
                  </a:schemeClr>
                </a:solidFill>
                <a:latin typeface="Arial Narrow" panose="020B0606020202030204" pitchFamily="34" charset="0"/>
                <a:ea typeface="Calibri" pitchFamily="34" charset="0"/>
                <a:cs typeface="Calibri" pitchFamily="34" charset="0"/>
                <a:hlinkClick r:id="rId4"/>
              </a:rPr>
              <a:t>http://www.health.gov/paguidelines/guidelines/</a:t>
            </a:r>
            <a:r>
              <a:rPr lang="en-US" altLang="en-US" sz="900" dirty="0">
                <a:solidFill>
                  <a:schemeClr val="bg1">
                    <a:lumMod val="50000"/>
                  </a:schemeClr>
                </a:solidFill>
                <a:latin typeface="Arial Narrow" panose="020B0606020202030204" pitchFamily="34" charset="0"/>
                <a:ea typeface="Calibri" pitchFamily="34" charset="0"/>
                <a:cs typeface="Calibri" pitchFamily="34" charset="0"/>
              </a:rPr>
              <a:t>. Accessed November 14, 2016.</a:t>
            </a:r>
          </a:p>
        </p:txBody>
      </p:sp>
      <p:sp>
        <p:nvSpPr>
          <p:cNvPr id="11" name="Rectangle 10"/>
          <p:cNvSpPr/>
          <p:nvPr/>
        </p:nvSpPr>
        <p:spPr>
          <a:xfrm>
            <a:off x="407406" y="1135977"/>
            <a:ext cx="8736594" cy="923330"/>
          </a:xfrm>
          <a:prstGeom prst="rect">
            <a:avLst/>
          </a:prstGeom>
        </p:spPr>
        <p:txBody>
          <a:bodyPr wrap="square">
            <a:spAutoFit/>
          </a:bodyPr>
          <a:lstStyle/>
          <a:p>
            <a:r>
              <a:rPr lang="en-US" dirty="0">
                <a:solidFill>
                  <a:schemeClr val="bg1">
                    <a:lumMod val="50000"/>
                  </a:schemeClr>
                </a:solidFill>
              </a:rPr>
              <a:t>The most dramatic difference in risk is seen between those who are inactive (30 minutes a week) and those with low levels of activity (90 minutes or 1 hour and 30 minutes a week). </a:t>
            </a:r>
          </a:p>
        </p:txBody>
      </p:sp>
    </p:spTree>
    <p:extLst>
      <p:ext uri="{BB962C8B-B14F-4D97-AF65-F5344CB8AC3E}">
        <p14:creationId xmlns:p14="http://schemas.microsoft.com/office/powerpoint/2010/main" val="424769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511" y="163302"/>
            <a:ext cx="8229600" cy="1143000"/>
          </a:xfrm>
        </p:spPr>
        <p:txBody>
          <a:bodyPr>
            <a:normAutofit/>
          </a:bodyPr>
          <a:lstStyle/>
          <a:p>
            <a:r>
              <a:rPr lang="en-US" sz="3200" dirty="0"/>
              <a:t>Physical Activity</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3698692106"/>
              </p:ext>
            </p:extLst>
          </p:nvPr>
        </p:nvGraphicFramePr>
        <p:xfrm>
          <a:off x="1521911" y="1228730"/>
          <a:ext cx="6400800" cy="429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419686" y="2202951"/>
            <a:ext cx="2302625" cy="1200329"/>
          </a:xfrm>
          <a:prstGeom prst="rect">
            <a:avLst/>
          </a:prstGeom>
          <a:noFill/>
        </p:spPr>
        <p:txBody>
          <a:bodyPr wrap="square" rtlCol="0">
            <a:spAutoFit/>
          </a:bodyPr>
          <a:lstStyle/>
          <a:p>
            <a:pPr algn="ctr"/>
            <a:r>
              <a:rPr lang="en-US" sz="7200" dirty="0">
                <a:solidFill>
                  <a:schemeClr val="bg1"/>
                </a:solidFill>
              </a:rPr>
              <a:t>30%</a:t>
            </a:r>
          </a:p>
        </p:txBody>
      </p:sp>
      <p:sp>
        <p:nvSpPr>
          <p:cNvPr id="7" name="TextBox 6"/>
          <p:cNvSpPr txBox="1"/>
          <p:nvPr/>
        </p:nvSpPr>
        <p:spPr>
          <a:xfrm>
            <a:off x="2549305" y="3537642"/>
            <a:ext cx="1905000"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Lower risk of early death</a:t>
            </a:r>
          </a:p>
        </p:txBody>
      </p:sp>
      <p:sp>
        <p:nvSpPr>
          <p:cNvPr id="4" name="TextBox 3"/>
          <p:cNvSpPr txBox="1"/>
          <p:nvPr/>
        </p:nvSpPr>
        <p:spPr>
          <a:xfrm>
            <a:off x="81481" y="6149025"/>
            <a:ext cx="8035516" cy="369332"/>
          </a:xfrm>
          <a:prstGeom prst="rect">
            <a:avLst/>
          </a:prstGeom>
          <a:noFill/>
        </p:spPr>
        <p:txBody>
          <a:bodyPr wrap="square" rtlCol="0">
            <a:spAutoFit/>
          </a:bodyPr>
          <a:lstStyle/>
          <a:p>
            <a:r>
              <a:rPr lang="en-US" sz="900" dirty="0">
                <a:solidFill>
                  <a:schemeClr val="bg1">
                    <a:lumMod val="50000"/>
                  </a:schemeClr>
                </a:solidFill>
                <a:latin typeface="Arial Narrow" panose="020B0606020202030204" pitchFamily="34" charset="0"/>
                <a:cs typeface="Arial" panose="020B0604020202020204" pitchFamily="34" charset="0"/>
              </a:rPr>
              <a:t>Source: U.S. Department of Health and Human Services. </a:t>
            </a:r>
            <a:r>
              <a:rPr lang="en-US" sz="900" i="1" dirty="0">
                <a:solidFill>
                  <a:schemeClr val="bg1">
                    <a:lumMod val="50000"/>
                  </a:schemeClr>
                </a:solidFill>
                <a:latin typeface="Arial Narrow" panose="020B0606020202030204" pitchFamily="34" charset="0"/>
                <a:cs typeface="Arial" panose="020B0604020202020204" pitchFamily="34" charset="0"/>
              </a:rPr>
              <a:t>Step It Up! The Surgeon General’s Call to Action to Promote Walking and Walkable Communities</a:t>
            </a:r>
            <a:r>
              <a:rPr lang="en-US" sz="900" dirty="0">
                <a:solidFill>
                  <a:schemeClr val="bg1">
                    <a:lumMod val="50000"/>
                  </a:schemeClr>
                </a:solidFill>
                <a:latin typeface="Arial Narrow" panose="020B0606020202030204" pitchFamily="34" charset="0"/>
                <a:cs typeface="Arial" panose="020B0604020202020204" pitchFamily="34" charset="0"/>
              </a:rPr>
              <a:t>. Washington, DC: U.S. Department of Health and Human Services, Office of the Surgeon General; 2015. </a:t>
            </a:r>
          </a:p>
        </p:txBody>
      </p:sp>
      <p:sp>
        <p:nvSpPr>
          <p:cNvPr id="8" name="TextBox 7"/>
          <p:cNvSpPr txBox="1"/>
          <p:nvPr/>
        </p:nvSpPr>
        <p:spPr>
          <a:xfrm>
            <a:off x="2667000" y="1892174"/>
            <a:ext cx="1669610" cy="369332"/>
          </a:xfrm>
          <a:prstGeom prst="rect">
            <a:avLst/>
          </a:prstGeom>
          <a:noFill/>
        </p:spPr>
        <p:txBody>
          <a:bodyPr wrap="square" rtlCol="0">
            <a:spAutoFit/>
          </a:bodyPr>
          <a:lstStyle/>
          <a:p>
            <a:r>
              <a:rPr lang="en-US" dirty="0"/>
              <a:t>Approximately</a:t>
            </a:r>
          </a:p>
        </p:txBody>
      </p:sp>
    </p:spTree>
    <p:extLst>
      <p:ext uri="{BB962C8B-B14F-4D97-AF65-F5344CB8AC3E}">
        <p14:creationId xmlns:p14="http://schemas.microsoft.com/office/powerpoint/2010/main" val="1793018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655"/>
            <a:ext cx="9143999" cy="1325563"/>
          </a:xfrm>
        </p:spPr>
        <p:txBody>
          <a:bodyPr>
            <a:normAutofit/>
          </a:bodyPr>
          <a:lstStyle/>
          <a:p>
            <a:r>
              <a:rPr lang="en-US" sz="3200" dirty="0"/>
              <a:t>Physical Activity</a:t>
            </a:r>
          </a:p>
        </p:txBody>
      </p:sp>
      <p:pic>
        <p:nvPicPr>
          <p:cNvPr id="5" name="Picture 5" descr="I:\PAN\GRAPHICS\Purchased Graphics\Women jogging on trail_blf_3-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982" y="1278555"/>
            <a:ext cx="2778377" cy="185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29436" y="3920254"/>
            <a:ext cx="2357373" cy="173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9436" y="1131505"/>
            <a:ext cx="2357373" cy="229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9982" y="3810310"/>
            <a:ext cx="2851773" cy="184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317687" y="5967222"/>
            <a:ext cx="4581054" cy="369332"/>
          </a:xfrm>
          <a:prstGeom prst="rect">
            <a:avLst/>
          </a:prstGeom>
        </p:spPr>
        <p:txBody>
          <a:bodyPr wrap="square">
            <a:spAutoFit/>
          </a:bodyPr>
          <a:lstStyle/>
          <a:p>
            <a:r>
              <a:rPr lang="en-US" dirty="0">
                <a:solidFill>
                  <a:schemeClr val="bg1">
                    <a:lumMod val="50000"/>
                  </a:schemeClr>
                </a:solidFill>
              </a:rPr>
              <a:t>150 minutes a week = 22 minutes a day </a:t>
            </a:r>
          </a:p>
        </p:txBody>
      </p:sp>
    </p:spTree>
    <p:extLst>
      <p:ext uri="{BB962C8B-B14F-4D97-AF65-F5344CB8AC3E}">
        <p14:creationId xmlns:p14="http://schemas.microsoft.com/office/powerpoint/2010/main" val="48183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740" y="5979485"/>
            <a:ext cx="7033337" cy="553998"/>
          </a:xfrm>
          <a:prstGeom prst="rect">
            <a:avLst/>
          </a:prstGeom>
          <a:noFill/>
        </p:spPr>
        <p:txBody>
          <a:bodyPr wrap="square" rtlCol="0">
            <a:spAutoFit/>
          </a:bodyPr>
          <a:lstStyle/>
          <a:p>
            <a:r>
              <a:rPr lang="en-US" sz="750" dirty="0">
                <a:solidFill>
                  <a:srgbClr val="778591"/>
                </a:solidFill>
                <a:latin typeface="Arial Narrow" panose="020B0606020202030204" pitchFamily="34" charset="0"/>
              </a:rPr>
              <a:t>*Asked only of those who reported any exercise in the past month. </a:t>
            </a:r>
            <a:br>
              <a:rPr lang="en-US" sz="750" dirty="0">
                <a:solidFill>
                  <a:srgbClr val="778591"/>
                </a:solidFill>
                <a:latin typeface="Arial Narrow" panose="020B0606020202030204" pitchFamily="34" charset="0"/>
              </a:rPr>
            </a:br>
            <a:r>
              <a:rPr lang="en-US" sz="750" dirty="0">
                <a:solidFill>
                  <a:srgbClr val="778591"/>
                </a:solidFill>
                <a:latin typeface="Arial Narrow" panose="020B0606020202030204" pitchFamily="34" charset="0"/>
              </a:rPr>
              <a:t>NOTE: There are 69 exercise categories available for this question. The four categories featured in this table had highest frequency of any single category.</a:t>
            </a:r>
          </a:p>
          <a:p>
            <a:r>
              <a:rPr lang="en-US" sz="750" dirty="0">
                <a:solidFill>
                  <a:srgbClr val="778591"/>
                </a:solidFill>
                <a:latin typeface="Arial Narrow" panose="020B0606020202030204" pitchFamily="34" charset="0"/>
              </a:rPr>
              <a:t>Data source: North Carolina Department of Health and Human Services, State Center for Health Statistics, 2015 BRFSS Survey Results, What type of physical activity or exercise did you spend the most time doing during the past month?* </a:t>
            </a:r>
            <a:r>
              <a:rPr lang="en-US" sz="750" dirty="0">
                <a:solidFill>
                  <a:srgbClr val="778591"/>
                </a:solidFill>
                <a:latin typeface="Arial Narrow" panose="020B0606020202030204" pitchFamily="34" charset="0"/>
                <a:hlinkClick r:id="rId3"/>
              </a:rPr>
              <a:t>http://www.schs.state.nc.us/data/brfss/2015/nc/all/pa_type.html</a:t>
            </a:r>
            <a:r>
              <a:rPr lang="en-US" sz="750" dirty="0">
                <a:solidFill>
                  <a:srgbClr val="778591"/>
                </a:solidFill>
                <a:latin typeface="Arial Narrow" panose="020B0606020202030204" pitchFamily="34" charset="0"/>
              </a:rPr>
              <a:t>. Accessed October 12, 2016.</a:t>
            </a:r>
          </a:p>
        </p:txBody>
      </p:sp>
      <p:sp>
        <p:nvSpPr>
          <p:cNvPr id="7" name="Rectangle 6"/>
          <p:cNvSpPr/>
          <p:nvPr/>
        </p:nvSpPr>
        <p:spPr>
          <a:xfrm>
            <a:off x="570368" y="98296"/>
            <a:ext cx="8030424" cy="1569660"/>
          </a:xfrm>
          <a:prstGeom prst="rect">
            <a:avLst/>
          </a:prstGeom>
        </p:spPr>
        <p:txBody>
          <a:bodyPr wrap="square">
            <a:spAutoFit/>
          </a:bodyPr>
          <a:lstStyle/>
          <a:p>
            <a:pPr algn="ctr"/>
            <a:r>
              <a:rPr lang="en-US" sz="3200" i="1" dirty="0">
                <a:solidFill>
                  <a:srgbClr val="288DC2"/>
                </a:solidFill>
                <a:latin typeface="+mj-lt"/>
                <a:cs typeface="Arial" panose="020B0604020202020204" pitchFamily="34" charset="0"/>
              </a:rPr>
              <a:t>Most Common Types of Activity Reported by Adults Engaged in Physical Activity, </a:t>
            </a:r>
          </a:p>
          <a:p>
            <a:pPr algn="ctr"/>
            <a:r>
              <a:rPr lang="en-US" sz="3200" i="1" dirty="0">
                <a:solidFill>
                  <a:srgbClr val="288DC2"/>
                </a:solidFill>
                <a:latin typeface="+mj-lt"/>
                <a:cs typeface="Arial" panose="020B0604020202020204" pitchFamily="34" charset="0"/>
              </a:rPr>
              <a:t>NC BRFSS 2015</a:t>
            </a:r>
          </a:p>
        </p:txBody>
      </p:sp>
      <p:graphicFrame>
        <p:nvGraphicFramePr>
          <p:cNvPr id="2" name="Chart 1"/>
          <p:cNvGraphicFramePr/>
          <p:nvPr>
            <p:extLst/>
          </p:nvPr>
        </p:nvGraphicFramePr>
        <p:xfrm>
          <a:off x="1050424" y="1931658"/>
          <a:ext cx="6925456" cy="39199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0407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317500"/>
            <a:ext cx="8743950" cy="5334000"/>
          </a:xfrm>
        </p:spPr>
        <p:txBody>
          <a:bodyPr/>
          <a:lstStyle/>
          <a:p>
            <a:pPr marL="0" indent="0">
              <a:buNone/>
            </a:pPr>
            <a:r>
              <a:rPr lang="en-US" sz="3200" i="1" dirty="0">
                <a:solidFill>
                  <a:srgbClr val="288DC2"/>
                </a:solidFill>
                <a:latin typeface="+mj-lt"/>
              </a:rPr>
              <a:t>Research shows</a:t>
            </a:r>
            <a:r>
              <a:rPr lang="en-US" sz="3200" dirty="0">
                <a:solidFill>
                  <a:srgbClr val="288DC2"/>
                </a:solidFill>
                <a:latin typeface="+mj-lt"/>
              </a:rPr>
              <a:t>:</a:t>
            </a:r>
          </a:p>
          <a:p>
            <a:pPr marL="342900" lvl="1" indent="-342900">
              <a:buSzPct val="120000"/>
              <a:buFont typeface="Arial" panose="020B0604020202020204" pitchFamily="34" charset="0"/>
              <a:buChar char="•"/>
            </a:pPr>
            <a:r>
              <a:rPr lang="en-US" sz="2400" dirty="0">
                <a:solidFill>
                  <a:schemeClr val="bg1">
                    <a:lumMod val="65000"/>
                  </a:schemeClr>
                </a:solidFill>
                <a:latin typeface="Arial" panose="020B0604020202020204" pitchFamily="34" charset="0"/>
                <a:cs typeface="Arial" panose="020B0604020202020204" pitchFamily="34" charset="0"/>
              </a:rPr>
              <a:t>Destinations within </a:t>
            </a:r>
            <a:r>
              <a:rPr lang="en-US" sz="2400" b="1" dirty="0">
                <a:solidFill>
                  <a:schemeClr val="bg1">
                    <a:lumMod val="65000"/>
                  </a:schemeClr>
                </a:solidFill>
                <a:latin typeface="Arial" panose="020B0604020202020204" pitchFamily="34" charset="0"/>
                <a:cs typeface="Arial" panose="020B0604020202020204" pitchFamily="34" charset="0"/>
              </a:rPr>
              <a:t>.5 mile </a:t>
            </a:r>
            <a:r>
              <a:rPr lang="en-US" sz="2400" dirty="0">
                <a:solidFill>
                  <a:schemeClr val="bg1">
                    <a:lumMod val="65000"/>
                  </a:schemeClr>
                </a:solidFill>
                <a:latin typeface="Arial" panose="020B0604020202020204" pitchFamily="34" charset="0"/>
                <a:cs typeface="Arial" panose="020B0604020202020204" pitchFamily="34" charset="0"/>
              </a:rPr>
              <a:t>= how far people will walk on average</a:t>
            </a:r>
          </a:p>
          <a:p>
            <a:pPr marL="342900" lvl="1" indent="-342900">
              <a:buSzPct val="120000"/>
              <a:buFont typeface="Arial" panose="020B0604020202020204" pitchFamily="34" charset="0"/>
              <a:buChar char="•"/>
            </a:pPr>
            <a:r>
              <a:rPr lang="en-US" sz="2400" dirty="0">
                <a:solidFill>
                  <a:schemeClr val="bg1">
                    <a:lumMod val="65000"/>
                  </a:schemeClr>
                </a:solidFill>
                <a:latin typeface="Arial" panose="020B0604020202020204" pitchFamily="34" charset="0"/>
                <a:cs typeface="Arial" panose="020B0604020202020204" pitchFamily="34" charset="0"/>
              </a:rPr>
              <a:t>Public transit = additional </a:t>
            </a:r>
            <a:r>
              <a:rPr lang="en-US" sz="2400" b="1" dirty="0">
                <a:solidFill>
                  <a:schemeClr val="bg1">
                    <a:lumMod val="65000"/>
                  </a:schemeClr>
                </a:solidFill>
                <a:latin typeface="Arial" panose="020B0604020202020204" pitchFamily="34" charset="0"/>
                <a:cs typeface="Arial" panose="020B0604020202020204" pitchFamily="34" charset="0"/>
              </a:rPr>
              <a:t>21</a:t>
            </a:r>
            <a:r>
              <a:rPr lang="en-US" sz="2400" dirty="0">
                <a:solidFill>
                  <a:schemeClr val="bg1">
                    <a:lumMod val="65000"/>
                  </a:schemeClr>
                </a:solidFill>
                <a:latin typeface="Arial" panose="020B0604020202020204" pitchFamily="34" charset="0"/>
                <a:cs typeface="Arial" panose="020B0604020202020204" pitchFamily="34" charset="0"/>
              </a:rPr>
              <a:t> </a:t>
            </a:r>
            <a:r>
              <a:rPr lang="en-US" sz="2400" b="1" dirty="0">
                <a:solidFill>
                  <a:schemeClr val="bg1">
                    <a:lumMod val="65000"/>
                  </a:schemeClr>
                </a:solidFill>
                <a:latin typeface="Arial" panose="020B0604020202020204" pitchFamily="34" charset="0"/>
                <a:cs typeface="Arial" panose="020B0604020202020204" pitchFamily="34" charset="0"/>
              </a:rPr>
              <a:t>minutes</a:t>
            </a:r>
            <a:r>
              <a:rPr lang="en-US" sz="2400" dirty="0">
                <a:solidFill>
                  <a:schemeClr val="bg1">
                    <a:lumMod val="65000"/>
                  </a:schemeClr>
                </a:solidFill>
                <a:latin typeface="Arial" panose="020B0604020202020204" pitchFamily="34" charset="0"/>
                <a:cs typeface="Arial" panose="020B0604020202020204" pitchFamily="34" charset="0"/>
              </a:rPr>
              <a:t> a day of walking</a:t>
            </a:r>
          </a:p>
          <a:p>
            <a:pPr marL="342900" lvl="1" indent="-342900">
              <a:buSzPct val="120000"/>
              <a:buFont typeface="Arial" panose="020B0604020202020204" pitchFamily="34" charset="0"/>
              <a:buChar char="•"/>
            </a:pPr>
            <a:r>
              <a:rPr lang="en-US" sz="2400" dirty="0">
                <a:solidFill>
                  <a:schemeClr val="bg1">
                    <a:lumMod val="65000"/>
                  </a:schemeClr>
                </a:solidFill>
                <a:latin typeface="Arial" panose="020B0604020202020204" pitchFamily="34" charset="0"/>
                <a:cs typeface="Arial" panose="020B0604020202020204" pitchFamily="34" charset="0"/>
              </a:rPr>
              <a:t>More access to green environments (e.g., parks) = more walking </a:t>
            </a:r>
          </a:p>
          <a:p>
            <a:pPr>
              <a:buNone/>
            </a:pPr>
            <a:endParaRPr lang="en-US" dirty="0"/>
          </a:p>
        </p:txBody>
      </p:sp>
      <p:sp>
        <p:nvSpPr>
          <p:cNvPr id="4" name="Rectangle 3"/>
          <p:cNvSpPr/>
          <p:nvPr/>
        </p:nvSpPr>
        <p:spPr>
          <a:xfrm>
            <a:off x="0" y="6138877"/>
            <a:ext cx="7957996" cy="400110"/>
          </a:xfrm>
          <a:prstGeom prst="rect">
            <a:avLst/>
          </a:prstGeom>
        </p:spPr>
        <p:txBody>
          <a:bodyPr wrap="square">
            <a:spAutoFit/>
          </a:bodyPr>
          <a:lstStyle/>
          <a:p>
            <a:r>
              <a:rPr lang="en-US" sz="900" dirty="0">
                <a:solidFill>
                  <a:schemeClr val="bg1">
                    <a:lumMod val="50000"/>
                  </a:schemeClr>
                </a:solidFill>
                <a:latin typeface="Arial Narrow" panose="020B0606020202030204" pitchFamily="34" charset="0"/>
                <a:cs typeface="Arial" panose="020B0604020202020204" pitchFamily="34" charset="0"/>
              </a:rPr>
              <a:t>Source: U.S. Department of Health and Human Services. </a:t>
            </a:r>
            <a:r>
              <a:rPr lang="en-US" sz="900" i="1" dirty="0">
                <a:solidFill>
                  <a:schemeClr val="bg1">
                    <a:lumMod val="50000"/>
                  </a:schemeClr>
                </a:solidFill>
                <a:latin typeface="Arial Narrow" panose="020B0606020202030204" pitchFamily="34" charset="0"/>
                <a:cs typeface="Arial" panose="020B0604020202020204" pitchFamily="34" charset="0"/>
              </a:rPr>
              <a:t>Step It Up! The Surgeon General’s Call to Action to Promote Walking and Walkable Communities</a:t>
            </a:r>
            <a:r>
              <a:rPr lang="en-US" sz="900" dirty="0">
                <a:solidFill>
                  <a:schemeClr val="bg1">
                    <a:lumMod val="50000"/>
                  </a:schemeClr>
                </a:solidFill>
                <a:latin typeface="Arial Narrow" panose="020B0606020202030204" pitchFamily="34" charset="0"/>
                <a:cs typeface="Arial" panose="020B0604020202020204" pitchFamily="34" charset="0"/>
              </a:rPr>
              <a:t>. Washington, DC: U.S. Department of Health and Human Services, Office of the  Surgeon General; 2015</a:t>
            </a:r>
            <a:r>
              <a:rPr lang="en-US" sz="1100" dirty="0">
                <a:solidFill>
                  <a:srgbClr val="000000"/>
                </a:solidFill>
                <a:latin typeface="Arial" panose="020B0604020202020204" pitchFamily="34" charset="0"/>
                <a:cs typeface="Arial" panose="020B0604020202020204" pitchFamily="34" charset="0"/>
              </a:rPr>
              <a:t>. </a:t>
            </a:r>
          </a:p>
        </p:txBody>
      </p:sp>
      <p:sp>
        <p:nvSpPr>
          <p:cNvPr id="6" name="TextBox 5"/>
          <p:cNvSpPr txBox="1"/>
          <p:nvPr/>
        </p:nvSpPr>
        <p:spPr>
          <a:xfrm>
            <a:off x="4029075" y="3022600"/>
            <a:ext cx="4876800" cy="2062103"/>
          </a:xfrm>
          <a:prstGeom prst="rect">
            <a:avLst/>
          </a:prstGeom>
          <a:noFill/>
        </p:spPr>
        <p:txBody>
          <a:bodyPr wrap="square" rtlCol="0">
            <a:spAutoFit/>
          </a:bodyPr>
          <a:lstStyle/>
          <a:p>
            <a:pPr>
              <a:buNone/>
            </a:pPr>
            <a:r>
              <a:rPr lang="en-US" sz="3200" dirty="0">
                <a:solidFill>
                  <a:schemeClr val="bg1">
                    <a:lumMod val="65000"/>
                  </a:schemeClr>
                </a:solidFill>
                <a:latin typeface="Arial" panose="020B0604020202020204" pitchFamily="34" charset="0"/>
                <a:cs typeface="Arial" panose="020B0604020202020204" pitchFamily="34" charset="0"/>
              </a:rPr>
              <a:t>Emerging evidence:</a:t>
            </a:r>
          </a:p>
          <a:p>
            <a:pPr>
              <a:buSzPct val="120000"/>
            </a:pPr>
            <a:r>
              <a:rPr lang="en-US" sz="2400" dirty="0">
                <a:solidFill>
                  <a:schemeClr val="bg1">
                    <a:lumMod val="65000"/>
                  </a:schemeClr>
                </a:solidFill>
                <a:latin typeface="Arial" panose="020B0604020202020204" pitchFamily="34" charset="0"/>
                <a:cs typeface="Arial" panose="020B0604020202020204" pitchFamily="34" charset="0"/>
              </a:rPr>
              <a:t>When parks add more signs and conduct outreach activity, the physical activity of park users increases</a:t>
            </a:r>
          </a:p>
        </p:txBody>
      </p:sp>
      <p:pic>
        <p:nvPicPr>
          <p:cNvPr id="8" name="Content Placeholder 3"/>
          <p:cNvPicPr>
            <a:picLocks/>
          </p:cNvPicPr>
          <p:nvPr/>
        </p:nvPicPr>
        <p:blipFill rotWithShape="1">
          <a:blip r:embed="rId3"/>
          <a:srcRect l="67147" t="9744" r="11538"/>
          <a:stretch/>
        </p:blipFill>
        <p:spPr bwMode="auto">
          <a:xfrm>
            <a:off x="1051192" y="2779349"/>
            <a:ext cx="2434392" cy="31422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6918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26" y="242180"/>
            <a:ext cx="8229600" cy="1143000"/>
          </a:xfrm>
        </p:spPr>
        <p:txBody>
          <a:bodyPr>
            <a:normAutofit/>
          </a:bodyPr>
          <a:lstStyle/>
          <a:p>
            <a:r>
              <a:rPr lang="en-US" sz="3200" dirty="0"/>
              <a:t>Walking Ads</a:t>
            </a:r>
          </a:p>
        </p:txBody>
      </p:sp>
      <p:pic>
        <p:nvPicPr>
          <p:cNvPr id="7" name="Picture 6"/>
          <p:cNvPicPr/>
          <p:nvPr/>
        </p:nvPicPr>
        <p:blipFill rotWithShape="1">
          <a:blip r:embed="rId3"/>
          <a:srcRect l="1603" t="22051" r="56409" b="15899"/>
          <a:stretch/>
        </p:blipFill>
        <p:spPr bwMode="auto">
          <a:xfrm>
            <a:off x="342052" y="2064191"/>
            <a:ext cx="5223850" cy="3016316"/>
          </a:xfrm>
          <a:prstGeom prst="rect">
            <a:avLst/>
          </a:prstGeom>
          <a:ln>
            <a:noFill/>
          </a:ln>
          <a:extLst>
            <a:ext uri="{53640926-AAD7-44D8-BBD7-CCE9431645EC}">
              <a14:shadowObscured xmlns:a14="http://schemas.microsoft.com/office/drawing/2010/main"/>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69" t="4146" r="27609"/>
          <a:stretch/>
        </p:blipFill>
        <p:spPr bwMode="auto">
          <a:xfrm>
            <a:off x="5692935" y="1249378"/>
            <a:ext cx="3340253" cy="430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3443405"/>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15420</TotalTime>
  <Words>809</Words>
  <Application>Microsoft Office PowerPoint</Application>
  <PresentationFormat>On-screen Show (4:3)</PresentationFormat>
  <Paragraphs>113</Paragraphs>
  <Slides>16</Slides>
  <Notes>16</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Arial Narrow</vt:lpstr>
      <vt:lpstr>Calibri</vt:lpstr>
      <vt:lpstr>Open Sans</vt:lpstr>
      <vt:lpstr>Times New Roman</vt:lpstr>
      <vt:lpstr>Wingdings 2</vt:lpstr>
      <vt:lpstr>2_Office Theme</vt:lpstr>
      <vt:lpstr>3_Office Theme</vt:lpstr>
      <vt:lpstr>5_Office Theme</vt:lpstr>
      <vt:lpstr> </vt:lpstr>
      <vt:lpstr>Physical Activity Recommendations</vt:lpstr>
      <vt:lpstr>  Physical Activity  Reduce the Risk of Chronic Disease </vt:lpstr>
      <vt:lpstr>The risk of dying prematurely declines as people become more active</vt:lpstr>
      <vt:lpstr>Physical Activity</vt:lpstr>
      <vt:lpstr>Physical Activity</vt:lpstr>
      <vt:lpstr>PowerPoint Presentation</vt:lpstr>
      <vt:lpstr>PowerPoint Presentation</vt:lpstr>
      <vt:lpstr>Walking Ads</vt:lpstr>
      <vt:lpstr>Walking Ads</vt:lpstr>
      <vt:lpstr>Walking Ads</vt:lpstr>
      <vt:lpstr>2015 Amendment to N.C.G.S. § 115C-524</vt:lpstr>
      <vt:lpstr>Open Use Toolkit </vt:lpstr>
      <vt:lpstr>North Carolina’s Plan to Address Obesity: Healthy Weight and Healthy Communities 2013-2020</vt:lpstr>
      <vt:lpstr>Making physical activity the easy choice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Brown, Anna B</cp:lastModifiedBy>
  <cp:revision>437</cp:revision>
  <cp:lastPrinted>2016-10-05T21:27:59Z</cp:lastPrinted>
  <dcterms:created xsi:type="dcterms:W3CDTF">2015-07-07T20:02:11Z</dcterms:created>
  <dcterms:modified xsi:type="dcterms:W3CDTF">2016-11-28T21:37:01Z</dcterms:modified>
</cp:coreProperties>
</file>